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slideLayouts/slideLayout177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17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Layouts/slideLayout185.xml" ContentType="application/vnd.openxmlformats-officedocument.presentationml.slideLayout+xml"/>
  <Override PartName="/ppt/slideLayouts/slideLayout186.xml" ContentType="application/vnd.openxmlformats-officedocument.presentationml.slideLayout+xml"/>
  <Override PartName="/ppt/slideLayouts/slideLayout187.xml" ContentType="application/vnd.openxmlformats-officedocument.presentationml.slideLayout+xml"/>
  <Override PartName="/ppt/slideLayouts/slideLayout188.xml" ContentType="application/vnd.openxmlformats-officedocument.presentationml.slideLayout+xml"/>
  <Override PartName="/ppt/slideLayouts/slideLayout189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90.xml" ContentType="application/vnd.openxmlformats-officedocument.presentationml.slideLayout+xml"/>
  <Override PartName="/ppt/slideLayouts/slideLayout191.xml" ContentType="application/vnd.openxmlformats-officedocument.presentationml.slideLayout+xml"/>
  <Override PartName="/ppt/slideLayouts/slideLayout192.xml" ContentType="application/vnd.openxmlformats-officedocument.presentationml.slideLayout+xml"/>
  <Override PartName="/ppt/slideLayouts/slideLayout193.xml" ContentType="application/vnd.openxmlformats-officedocument.presentationml.slideLayout+xml"/>
  <Override PartName="/ppt/slideLayouts/slideLayout194.xml" ContentType="application/vnd.openxmlformats-officedocument.presentationml.slideLayout+xml"/>
  <Override PartName="/ppt/slideLayouts/slideLayout195.xml" ContentType="application/vnd.openxmlformats-officedocument.presentationml.slideLayout+xml"/>
  <Override PartName="/ppt/slideLayouts/slideLayout196.xml" ContentType="application/vnd.openxmlformats-officedocument.presentationml.slideLayout+xml"/>
  <Override PartName="/ppt/slideLayouts/slideLayout197.xml" ContentType="application/vnd.openxmlformats-officedocument.presentationml.slideLayout+xml"/>
  <Override PartName="/ppt/slideLayouts/slideLayout198.xml" ContentType="application/vnd.openxmlformats-officedocument.presentationml.slideLayout+xml"/>
  <Override PartName="/ppt/slideLayouts/slideLayout19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00.xml" ContentType="application/vnd.openxmlformats-officedocument.presentationml.slideLayout+xml"/>
  <Override PartName="/ppt/slideLayouts/slideLayout201.xml" ContentType="application/vnd.openxmlformats-officedocument.presentationml.slideLayout+xml"/>
  <Override PartName="/ppt/slideLayouts/slideLayout202.xml" ContentType="application/vnd.openxmlformats-officedocument.presentationml.slideLayout+xml"/>
  <Override PartName="/ppt/slideLayouts/slideLayout203.xml" ContentType="application/vnd.openxmlformats-officedocument.presentationml.slideLayout+xml"/>
  <Override PartName="/ppt/slideLayouts/slideLayout204.xml" ContentType="application/vnd.openxmlformats-officedocument.presentationml.slideLayout+xml"/>
  <Override PartName="/ppt/slideLayouts/slideLayout205.xml" ContentType="application/vnd.openxmlformats-officedocument.presentationml.slideLayout+xml"/>
  <Override PartName="/ppt/slideLayouts/slideLayout206.xml" ContentType="application/vnd.openxmlformats-officedocument.presentationml.slideLayout+xml"/>
  <Override PartName="/ppt/slideLayouts/slideLayout207.xml" ContentType="application/vnd.openxmlformats-officedocument.presentationml.slideLayout+xml"/>
  <Override PartName="/ppt/slideLayouts/slideLayout208.xml" ContentType="application/vnd.openxmlformats-officedocument.presentationml.slideLayout+xml"/>
  <Override PartName="/ppt/slideLayouts/slideLayout209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10.xml" ContentType="application/vnd.openxmlformats-officedocument.presentationml.slideLayout+xml"/>
  <Override PartName="/ppt/slideLayouts/slideLayout211.xml" ContentType="application/vnd.openxmlformats-officedocument.presentationml.slideLayout+xml"/>
  <Override PartName="/ppt/slideLayouts/slideLayout212.xml" ContentType="application/vnd.openxmlformats-officedocument.presentationml.slideLayout+xml"/>
  <Override PartName="/ppt/slideLayouts/slideLayout213.xml" ContentType="application/vnd.openxmlformats-officedocument.presentationml.slideLayout+xml"/>
  <Override PartName="/ppt/slideLayouts/slideLayout214.xml" ContentType="application/vnd.openxmlformats-officedocument.presentationml.slideLayout+xml"/>
  <Override PartName="/ppt/slideLayouts/slideLayout215.xml" ContentType="application/vnd.openxmlformats-officedocument.presentationml.slideLayout+xml"/>
  <Override PartName="/ppt/slideLayouts/slideLayout216.xml" ContentType="application/vnd.openxmlformats-officedocument.presentationml.slideLayout+xml"/>
  <Override PartName="/ppt/slideLayouts/slideLayout217.xml" ContentType="application/vnd.openxmlformats-officedocument.presentationml.slideLayout+xml"/>
  <Override PartName="/ppt/slideLayouts/slideLayout218.xml" ContentType="application/vnd.openxmlformats-officedocument.presentationml.slideLayout+xml"/>
  <Override PartName="/ppt/slideLayouts/slideLayout219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20.xml" ContentType="application/vnd.openxmlformats-officedocument.presentationml.slideLayout+xml"/>
  <Override PartName="/ppt/slideLayouts/slideLayout221.xml" ContentType="application/vnd.openxmlformats-officedocument.presentationml.slideLayout+xml"/>
  <Override PartName="/ppt/slideLayouts/slideLayout222.xml" ContentType="application/vnd.openxmlformats-officedocument.presentationml.slideLayout+xml"/>
  <Override PartName="/ppt/slideLayouts/slideLayout223.xml" ContentType="application/vnd.openxmlformats-officedocument.presentationml.slideLayout+xml"/>
  <Override PartName="/ppt/slideLayouts/slideLayout224.xml" ContentType="application/vnd.openxmlformats-officedocument.presentationml.slideLayout+xml"/>
  <Override PartName="/ppt/slideLayouts/slideLayout225.xml" ContentType="application/vnd.openxmlformats-officedocument.presentationml.slideLayout+xml"/>
  <Override PartName="/ppt/slideLayouts/slideLayout226.xml" ContentType="application/vnd.openxmlformats-officedocument.presentationml.slideLayout+xml"/>
  <Override PartName="/ppt/slideLayouts/slideLayout227.xml" ContentType="application/vnd.openxmlformats-officedocument.presentationml.slideLayout+xml"/>
  <Override PartName="/ppt/slideLayouts/slideLayout228.xml" ContentType="application/vnd.openxmlformats-officedocument.presentationml.slideLayout+xml"/>
  <Override PartName="/ppt/slideLayouts/slideLayout229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30.xml" ContentType="application/vnd.openxmlformats-officedocument.presentationml.slideLayout+xml"/>
  <Override PartName="/ppt/slideLayouts/slideLayout231.xml" ContentType="application/vnd.openxmlformats-officedocument.presentationml.slideLayout+xml"/>
  <Override PartName="/ppt/slideLayouts/slideLayout232.xml" ContentType="application/vnd.openxmlformats-officedocument.presentationml.slideLayout+xml"/>
  <Override PartName="/ppt/slideLayouts/slideLayout233.xml" ContentType="application/vnd.openxmlformats-officedocument.presentationml.slideLayout+xml"/>
  <Override PartName="/ppt/slideLayouts/slideLayout234.xml" ContentType="application/vnd.openxmlformats-officedocument.presentationml.slideLayout+xml"/>
  <Override PartName="/ppt/slideLayouts/slideLayout235.xml" ContentType="application/vnd.openxmlformats-officedocument.presentationml.slideLayout+xml"/>
  <Override PartName="/ppt/slideLayouts/slideLayout236.xml" ContentType="application/vnd.openxmlformats-officedocument.presentationml.slideLayout+xml"/>
  <Override PartName="/ppt/slideLayouts/slideLayout237.xml" ContentType="application/vnd.openxmlformats-officedocument.presentationml.slideLayout+xml"/>
  <Override PartName="/ppt/slideLayouts/slideLayout238.xml" ContentType="application/vnd.openxmlformats-officedocument.presentationml.slideLayout+xml"/>
  <Override PartName="/ppt/slideLayouts/slideLayout239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40.xml" ContentType="application/vnd.openxmlformats-officedocument.presentationml.slideLayout+xml"/>
  <Override PartName="/ppt/slideLayouts/slideLayout241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theme/theme13.xml" ContentType="application/vnd.openxmlformats-officedocument.theme+xml"/>
  <Override PartName="/ppt/theme/theme14.xml" ContentType="application/vnd.openxmlformats-officedocument.theme+xml"/>
  <Override PartName="/ppt/theme/theme15.xml" ContentType="application/vnd.openxmlformats-officedocument.theme+xml"/>
  <Override PartName="/ppt/theme/theme16.xml" ContentType="application/vnd.openxmlformats-officedocument.theme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ppt/theme/theme2.xml" ContentType="application/vnd.openxmlformats-officedocument.theme+xml"/>
  <Override PartName="/ppt/theme/theme20.xml" ContentType="application/vnd.openxmlformats-officedocument.theme+xml"/>
  <Override PartName="/ppt/theme/theme21.xml" ContentType="application/vnd.openxmlformats-officedocument.theme+xml"/>
  <Override PartName="/ppt/theme/theme22.xml" ContentType="application/vnd.openxmlformats-officedocument.theme+xml"/>
  <Override PartName="/ppt/theme/theme23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72" r:id="rId4"/>
    <p:sldMasterId id="2147483684" r:id="rId5"/>
    <p:sldMasterId id="2147483696" r:id="rId6"/>
    <p:sldMasterId id="2147483708" r:id="rId7"/>
    <p:sldMasterId id="2147483720" r:id="rId8"/>
    <p:sldMasterId id="2147483732" r:id="rId9"/>
    <p:sldMasterId id="2147483744" r:id="rId10"/>
    <p:sldMasterId id="2147483756" r:id="rId11"/>
    <p:sldMasterId id="2147483768" r:id="rId12"/>
    <p:sldMasterId id="2147483780" r:id="rId13"/>
    <p:sldMasterId id="2147483792" r:id="rId14"/>
    <p:sldMasterId id="2147483804" r:id="rId15"/>
    <p:sldMasterId id="2147483816" r:id="rId16"/>
    <p:sldMasterId id="2147483828" r:id="rId17"/>
    <p:sldMasterId id="2147483840" r:id="rId18"/>
    <p:sldMasterId id="2147483852" r:id="rId19"/>
    <p:sldMasterId id="2147483863" r:id="rId20"/>
    <p:sldMasterId id="2147483875" r:id="rId21"/>
    <p:sldMasterId id="2147483887" r:id="rId22"/>
    <p:sldMasterId id="2147483899" r:id="rId23"/>
  </p:sldMasterIdLst>
  <p:notesMasterIdLst>
    <p:notesMasterId r:id="rId35"/>
  </p:notesMasterIdLst>
  <p:sldIdLst>
    <p:sldId id="1976" r:id="rId24"/>
    <p:sldId id="2256" r:id="rId25"/>
    <p:sldId id="2221" r:id="rId26"/>
    <p:sldId id="2249" r:id="rId27"/>
    <p:sldId id="2250" r:id="rId28"/>
    <p:sldId id="2224" r:id="rId29"/>
    <p:sldId id="2226" r:id="rId30"/>
    <p:sldId id="2254" r:id="rId31"/>
    <p:sldId id="2257" r:id="rId32"/>
    <p:sldId id="2258" r:id="rId33"/>
    <p:sldId id="2200" r:id="rId34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008000"/>
    <a:srgbClr val="0000FF"/>
    <a:srgbClr val="000099"/>
    <a:srgbClr val="FF00FF"/>
    <a:srgbClr val="0033CC"/>
    <a:srgbClr val="990033"/>
    <a:srgbClr val="FF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0626"/>
    <p:restoredTop sz="94660"/>
  </p:normalViewPr>
  <p:slideViewPr>
    <p:cSldViewPr showGuides="1">
      <p:cViewPr>
        <p:scale>
          <a:sx n="93" d="100"/>
          <a:sy n="93" d="100"/>
        </p:scale>
        <p:origin x="-924" y="372"/>
      </p:cViewPr>
      <p:guideLst>
        <p:guide orient="horz" pos="2156"/>
        <p:guide pos="283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3" cy="36003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Master" Target="slideMasters/slideMaster8.xml"/><Relationship Id="rId8" Type="http://schemas.openxmlformats.org/officeDocument/2006/relationships/slideMaster" Target="slideMasters/slideMaster7.xml"/><Relationship Id="rId7" Type="http://schemas.openxmlformats.org/officeDocument/2006/relationships/slideMaster" Target="slideMasters/slideMaster6.xml"/><Relationship Id="rId6" Type="http://schemas.openxmlformats.org/officeDocument/2006/relationships/slideMaster" Target="slideMasters/slideMaster5.xml"/><Relationship Id="rId5" Type="http://schemas.openxmlformats.org/officeDocument/2006/relationships/slideMaster" Target="slideMasters/slideMaster4.xml"/><Relationship Id="rId4" Type="http://schemas.openxmlformats.org/officeDocument/2006/relationships/slideMaster" Target="slideMasters/slideMaster3.xml"/><Relationship Id="rId38" Type="http://schemas.openxmlformats.org/officeDocument/2006/relationships/tableStyles" Target="tableStyles.xml"/><Relationship Id="rId37" Type="http://schemas.openxmlformats.org/officeDocument/2006/relationships/viewProps" Target="viewProps.xml"/><Relationship Id="rId36" Type="http://schemas.openxmlformats.org/officeDocument/2006/relationships/presProps" Target="presProps.xml"/><Relationship Id="rId35" Type="http://schemas.openxmlformats.org/officeDocument/2006/relationships/notesMaster" Target="notesMasters/notesMaster1.xml"/><Relationship Id="rId34" Type="http://schemas.openxmlformats.org/officeDocument/2006/relationships/slide" Target="slides/slide11.xml"/><Relationship Id="rId33" Type="http://schemas.openxmlformats.org/officeDocument/2006/relationships/slide" Target="slides/slide10.xml"/><Relationship Id="rId32" Type="http://schemas.openxmlformats.org/officeDocument/2006/relationships/slide" Target="slides/slide9.xml"/><Relationship Id="rId31" Type="http://schemas.openxmlformats.org/officeDocument/2006/relationships/slide" Target="slides/slide8.xml"/><Relationship Id="rId30" Type="http://schemas.openxmlformats.org/officeDocument/2006/relationships/slide" Target="slides/slide7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6.xml"/><Relationship Id="rId28" Type="http://schemas.openxmlformats.org/officeDocument/2006/relationships/slide" Target="slides/slide5.xml"/><Relationship Id="rId27" Type="http://schemas.openxmlformats.org/officeDocument/2006/relationships/slide" Target="slides/slide4.xml"/><Relationship Id="rId26" Type="http://schemas.openxmlformats.org/officeDocument/2006/relationships/slide" Target="slides/slide3.xml"/><Relationship Id="rId25" Type="http://schemas.openxmlformats.org/officeDocument/2006/relationships/slide" Target="slides/slide2.xml"/><Relationship Id="rId24" Type="http://schemas.openxmlformats.org/officeDocument/2006/relationships/slide" Target="slides/slide1.xml"/><Relationship Id="rId23" Type="http://schemas.openxmlformats.org/officeDocument/2006/relationships/slideMaster" Target="slideMasters/slideMaster22.xml"/><Relationship Id="rId22" Type="http://schemas.openxmlformats.org/officeDocument/2006/relationships/slideMaster" Target="slideMasters/slideMaster21.xml"/><Relationship Id="rId21" Type="http://schemas.openxmlformats.org/officeDocument/2006/relationships/slideMaster" Target="slideMasters/slideMaster20.xml"/><Relationship Id="rId20" Type="http://schemas.openxmlformats.org/officeDocument/2006/relationships/slideMaster" Target="slideMasters/slideMaster19.xml"/><Relationship Id="rId2" Type="http://schemas.openxmlformats.org/officeDocument/2006/relationships/theme" Target="theme/theme1.xml"/><Relationship Id="rId19" Type="http://schemas.openxmlformats.org/officeDocument/2006/relationships/slideMaster" Target="slideMasters/slideMaster18.xml"/><Relationship Id="rId18" Type="http://schemas.openxmlformats.org/officeDocument/2006/relationships/slideMaster" Target="slideMasters/slideMaster17.xml"/><Relationship Id="rId17" Type="http://schemas.openxmlformats.org/officeDocument/2006/relationships/slideMaster" Target="slideMasters/slideMaster16.xml"/><Relationship Id="rId16" Type="http://schemas.openxmlformats.org/officeDocument/2006/relationships/slideMaster" Target="slideMasters/slideMaster15.xml"/><Relationship Id="rId15" Type="http://schemas.openxmlformats.org/officeDocument/2006/relationships/slideMaster" Target="slideMasters/slideMaster14.xml"/><Relationship Id="rId14" Type="http://schemas.openxmlformats.org/officeDocument/2006/relationships/slideMaster" Target="slideMasters/slideMaster13.xml"/><Relationship Id="rId13" Type="http://schemas.openxmlformats.org/officeDocument/2006/relationships/slideMaster" Target="slideMasters/slideMaster12.xml"/><Relationship Id="rId12" Type="http://schemas.openxmlformats.org/officeDocument/2006/relationships/slideMaster" Target="slideMasters/slideMaster11.xml"/><Relationship Id="rId11" Type="http://schemas.openxmlformats.org/officeDocument/2006/relationships/slideMaster" Target="slideMasters/slideMaster10.xml"/><Relationship Id="rId10" Type="http://schemas.openxmlformats.org/officeDocument/2006/relationships/slideMaster" Target="slideMasters/slideMaster9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5602" name="Rectangle 2"/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0"/>
            <a:ext cx="2970213" cy="4556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56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47812" name="Rectangle 4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247813" name="Rectangle 5"/>
          <p:cNvSpPr>
            <a:spLocks noGrp="1" noRot="1" noChangeAspect="1" noTextEdit="1"/>
          </p:cNvSpPr>
          <p:nvPr/>
        </p:nvSpPr>
        <p:spPr>
          <a:xfrm>
            <a:off x="912813" y="4341813"/>
            <a:ext cx="5030787" cy="41148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endParaRPr lang="zh-CN" altLang="en-US"/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0213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/>
          <a:p>
            <a:pPr lvl="0" fontAlgn="base"/>
            <a:fld id="{9A0DB2DC-4C9A-4742-B13C-FB6460FD3503}" type="slidenum">
              <a:rPr lang="en-US" altLang="zh-CN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en-US" altLang="zh-CN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1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fontAlgn="base"/>
            <a:fld id="{9A0DB2DC-4C9A-4742-B13C-FB6460FD3503}" type="slidenum">
              <a:rPr lang="zh-CN" altLang="en-US" sz="1400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strike="noStrike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fontAlgn="base"/>
            <a:fld id="{9A0DB2DC-4C9A-4742-B13C-FB6460FD3503}" type="slidenum">
              <a:rPr lang="zh-CN" altLang="en-US" sz="1400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strike="noStrike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7" name="日期占位符 2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3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4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日期占位符 1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2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3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fontAlgn="base"/>
            <a:fld id="{9A0DB2DC-4C9A-4742-B13C-FB6460FD3503}" type="slidenum">
              <a:rPr lang="zh-CN" altLang="en-US" sz="1400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strike="noStrike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7" name="日期占位符 2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3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4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日期占位符 1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2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3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fontAlgn="base"/>
            <a:fld id="{9A0DB2DC-4C9A-4742-B13C-FB6460FD3503}" type="slidenum">
              <a:rPr lang="zh-CN" altLang="en-US" sz="1400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strike="noStrike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7" name="日期占位符 2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3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4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日期占位符 1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2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3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fontAlgn="base"/>
            <a:fld id="{9A0DB2DC-4C9A-4742-B13C-FB6460FD3503}" type="slidenum">
              <a:rPr lang="zh-CN" altLang="en-US" sz="1400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strike="noStrike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7" name="日期占位符 2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3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4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日期占位符 1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2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3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fontAlgn="base"/>
            <a:fld id="{9A0DB2DC-4C9A-4742-B13C-FB6460FD3503}" type="slidenum">
              <a:rPr lang="zh-CN" altLang="en-US" sz="1400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strike="noStrike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7" name="日期占位符 2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3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4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fontAlgn="base"/>
            <a:fld id="{9A0DB2DC-4C9A-4742-B13C-FB6460FD3503}" type="slidenum">
              <a:rPr lang="zh-CN" altLang="en-US" sz="1400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strike="noStrike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日期占位符 1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2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3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fontAlgn="base"/>
            <a:fld id="{9A0DB2DC-4C9A-4742-B13C-FB6460FD3503}" type="slidenum">
              <a:rPr lang="zh-CN" altLang="en-US" sz="1400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strike="noStrike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7" name="日期占位符 2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3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4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日期占位符 1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2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3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fontAlgn="base"/>
            <a:fld id="{9A0DB2DC-4C9A-4742-B13C-FB6460FD3503}" type="slidenum">
              <a:rPr lang="zh-CN" altLang="en-US" sz="1400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strike="noStrike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7" name="日期占位符 2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3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4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日期占位符 1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2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3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fontAlgn="base"/>
            <a:fld id="{9A0DB2DC-4C9A-4742-B13C-FB6460FD3503}" type="slidenum">
              <a:rPr lang="zh-CN" altLang="en-US" sz="1400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strike="noStrike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7" name="日期占位符 2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3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4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日期占位符 1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2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3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8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8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fontAlgn="base"/>
            <a:fld id="{9A0DB2DC-4C9A-4742-B13C-FB6460FD3503}" type="slidenum">
              <a:rPr lang="zh-CN" altLang="en-US" sz="1400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strike="noStrike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7" name="日期占位符 2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3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4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9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fontAlgn="base"/>
            <a:fld id="{9A0DB2DC-4C9A-4742-B13C-FB6460FD3503}" type="slidenum">
              <a:rPr lang="zh-CN" altLang="en-US" sz="1400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strike="noStrike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fontAlgn="base"/>
            <a:fld id="{9A0DB2DC-4C9A-4742-B13C-FB6460FD3503}" type="slidenum">
              <a:rPr lang="zh-CN" altLang="en-US" sz="1400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strike="noStrike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0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0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0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7" name="日期占位符 2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3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4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0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日期占位符 1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2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3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0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0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0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0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0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fontAlgn="base"/>
            <a:fld id="{9A0DB2DC-4C9A-4742-B13C-FB6460FD3503}" type="slidenum">
              <a:rPr lang="zh-CN" altLang="en-US" sz="1400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strike="noStrike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7" name="日期占位符 2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3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4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日期占位符 1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2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3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fontAlgn="base"/>
            <a:fld id="{9A0DB2DC-4C9A-4742-B13C-FB6460FD3503}" type="slidenum">
              <a:rPr lang="zh-CN" altLang="en-US" sz="1400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strike="noStrike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7" name="日期占位符 2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3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4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日期占位符 1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2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3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7" name="日期占位符 2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3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4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日期占位符 1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2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3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3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3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7" name="日期占位符 2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3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4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日期占位符 1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2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3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fontAlgn="base"/>
            <a:fld id="{9A0DB2DC-4C9A-4742-B13C-FB6460FD3503}" type="slidenum">
              <a:rPr lang="zh-CN" altLang="en-US" sz="1400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strike="noStrike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7" name="日期占位符 2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3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4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fontAlgn="base"/>
            <a:fld id="{9A0DB2DC-4C9A-4742-B13C-FB6460FD3503}" type="slidenum">
              <a:rPr lang="zh-CN" altLang="en-US" sz="1400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strike="noStrike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日期占位符 1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2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3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fontAlgn="base"/>
            <a:fld id="{9A0DB2DC-4C9A-4742-B13C-FB6460FD3503}" type="slidenum">
              <a:rPr lang="zh-CN" altLang="en-US" sz="1400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strike="noStrike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7" name="日期占位符 2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3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4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日期占位符 1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2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3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fontAlgn="base"/>
            <a:fld id="{9A0DB2DC-4C9A-4742-B13C-FB6460FD3503}" type="slidenum">
              <a:rPr lang="zh-CN" altLang="en-US" sz="1400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strike="noStrike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7" name="日期占位符 2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3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4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日期占位符 1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2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3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fontAlgn="base"/>
            <a:fld id="{9A0DB2DC-4C9A-4742-B13C-FB6460FD3503}" type="slidenum">
              <a:rPr lang="zh-CN" altLang="en-US" sz="1400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strike="noStrike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7" name="日期占位符 2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3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4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日期占位符 1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2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3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fontAlgn="base"/>
            <a:fld id="{9A0DB2DC-4C9A-4742-B13C-FB6460FD3503}" type="slidenum">
              <a:rPr lang="zh-CN" altLang="en-US" sz="1400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strike="noStrike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7" name="日期占位符 2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3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4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日期占位符 1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2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3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fontAlgn="base"/>
            <a:fld id="{9A0DB2DC-4C9A-4742-B13C-FB6460FD3503}" type="slidenum">
              <a:rPr lang="zh-CN" altLang="en-US" sz="1400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strike="noStrike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7" name="日期占位符 2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3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4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日期占位符 1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2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3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en-US" sz="1400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noProof="1" dirty="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08.xml"/><Relationship Id="rId8" Type="http://schemas.openxmlformats.org/officeDocument/2006/relationships/slideLayout" Target="../slideLayouts/slideLayout107.xml"/><Relationship Id="rId7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05.xml"/><Relationship Id="rId5" Type="http://schemas.openxmlformats.org/officeDocument/2006/relationships/slideLayout" Target="../slideLayouts/slideLayout104.xml"/><Relationship Id="rId4" Type="http://schemas.openxmlformats.org/officeDocument/2006/relationships/slideLayout" Target="../slideLayouts/slideLayout103.xml"/><Relationship Id="rId3" Type="http://schemas.openxmlformats.org/officeDocument/2006/relationships/slideLayout" Target="../slideLayouts/slideLayout102.xml"/><Relationship Id="rId2" Type="http://schemas.openxmlformats.org/officeDocument/2006/relationships/slideLayout" Target="../slideLayouts/slideLayout101.xml"/><Relationship Id="rId12" Type="http://schemas.openxmlformats.org/officeDocument/2006/relationships/theme" Target="../theme/theme10.xml"/><Relationship Id="rId11" Type="http://schemas.openxmlformats.org/officeDocument/2006/relationships/slideLayout" Target="../slideLayouts/slideLayout110.xml"/><Relationship Id="rId10" Type="http://schemas.openxmlformats.org/officeDocument/2006/relationships/slideLayout" Target="../slideLayouts/slideLayout109.xml"/><Relationship Id="rId1" Type="http://schemas.openxmlformats.org/officeDocument/2006/relationships/slideLayout" Target="../slideLayouts/slideLayout100.xml"/></Relationships>
</file>

<file path=ppt/slideMasters/_rels/slideMaster1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19.xml"/><Relationship Id="rId8" Type="http://schemas.openxmlformats.org/officeDocument/2006/relationships/slideLayout" Target="../slideLayouts/slideLayout118.xml"/><Relationship Id="rId7" Type="http://schemas.openxmlformats.org/officeDocument/2006/relationships/slideLayout" Target="../slideLayouts/slideLayout117.xml"/><Relationship Id="rId6" Type="http://schemas.openxmlformats.org/officeDocument/2006/relationships/slideLayout" Target="../slideLayouts/slideLayout116.xml"/><Relationship Id="rId5" Type="http://schemas.openxmlformats.org/officeDocument/2006/relationships/slideLayout" Target="../slideLayouts/slideLayout115.xml"/><Relationship Id="rId4" Type="http://schemas.openxmlformats.org/officeDocument/2006/relationships/slideLayout" Target="../slideLayouts/slideLayout114.xml"/><Relationship Id="rId3" Type="http://schemas.openxmlformats.org/officeDocument/2006/relationships/slideLayout" Target="../slideLayouts/slideLayout113.xml"/><Relationship Id="rId2" Type="http://schemas.openxmlformats.org/officeDocument/2006/relationships/slideLayout" Target="../slideLayouts/slideLayout112.xml"/><Relationship Id="rId12" Type="http://schemas.openxmlformats.org/officeDocument/2006/relationships/theme" Target="../theme/theme11.xml"/><Relationship Id="rId11" Type="http://schemas.openxmlformats.org/officeDocument/2006/relationships/slideLayout" Target="../slideLayouts/slideLayout121.xml"/><Relationship Id="rId10" Type="http://schemas.openxmlformats.org/officeDocument/2006/relationships/slideLayout" Target="../slideLayouts/slideLayout120.xml"/><Relationship Id="rId1" Type="http://schemas.openxmlformats.org/officeDocument/2006/relationships/slideLayout" Target="../slideLayouts/slideLayout111.xml"/></Relationships>
</file>

<file path=ppt/slideMasters/_rels/slideMaster1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30.xml"/><Relationship Id="rId8" Type="http://schemas.openxmlformats.org/officeDocument/2006/relationships/slideLayout" Target="../slideLayouts/slideLayout129.xml"/><Relationship Id="rId7" Type="http://schemas.openxmlformats.org/officeDocument/2006/relationships/slideLayout" Target="../slideLayouts/slideLayout128.xml"/><Relationship Id="rId6" Type="http://schemas.openxmlformats.org/officeDocument/2006/relationships/slideLayout" Target="../slideLayouts/slideLayout127.xml"/><Relationship Id="rId5" Type="http://schemas.openxmlformats.org/officeDocument/2006/relationships/slideLayout" Target="../slideLayouts/slideLayout126.xml"/><Relationship Id="rId4" Type="http://schemas.openxmlformats.org/officeDocument/2006/relationships/slideLayout" Target="../slideLayouts/slideLayout125.xml"/><Relationship Id="rId3" Type="http://schemas.openxmlformats.org/officeDocument/2006/relationships/slideLayout" Target="../slideLayouts/slideLayout124.xml"/><Relationship Id="rId2" Type="http://schemas.openxmlformats.org/officeDocument/2006/relationships/slideLayout" Target="../slideLayouts/slideLayout123.xml"/><Relationship Id="rId12" Type="http://schemas.openxmlformats.org/officeDocument/2006/relationships/theme" Target="../theme/theme12.xml"/><Relationship Id="rId11" Type="http://schemas.openxmlformats.org/officeDocument/2006/relationships/slideLayout" Target="../slideLayouts/slideLayout132.xml"/><Relationship Id="rId10" Type="http://schemas.openxmlformats.org/officeDocument/2006/relationships/slideLayout" Target="../slideLayouts/slideLayout131.xml"/><Relationship Id="rId1" Type="http://schemas.openxmlformats.org/officeDocument/2006/relationships/slideLayout" Target="../slideLayouts/slideLayout122.xml"/></Relationships>
</file>

<file path=ppt/slideMasters/_rels/slideMaster1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41.xml"/><Relationship Id="rId8" Type="http://schemas.openxmlformats.org/officeDocument/2006/relationships/slideLayout" Target="../slideLayouts/slideLayout140.xml"/><Relationship Id="rId7" Type="http://schemas.openxmlformats.org/officeDocument/2006/relationships/slideLayout" Target="../slideLayouts/slideLayout139.xml"/><Relationship Id="rId6" Type="http://schemas.openxmlformats.org/officeDocument/2006/relationships/slideLayout" Target="../slideLayouts/slideLayout138.xml"/><Relationship Id="rId5" Type="http://schemas.openxmlformats.org/officeDocument/2006/relationships/slideLayout" Target="../slideLayouts/slideLayout137.xml"/><Relationship Id="rId4" Type="http://schemas.openxmlformats.org/officeDocument/2006/relationships/slideLayout" Target="../slideLayouts/slideLayout136.xml"/><Relationship Id="rId3" Type="http://schemas.openxmlformats.org/officeDocument/2006/relationships/slideLayout" Target="../slideLayouts/slideLayout135.xml"/><Relationship Id="rId2" Type="http://schemas.openxmlformats.org/officeDocument/2006/relationships/slideLayout" Target="../slideLayouts/slideLayout134.xml"/><Relationship Id="rId12" Type="http://schemas.openxmlformats.org/officeDocument/2006/relationships/theme" Target="../theme/theme13.xml"/><Relationship Id="rId11" Type="http://schemas.openxmlformats.org/officeDocument/2006/relationships/slideLayout" Target="../slideLayouts/slideLayout143.xml"/><Relationship Id="rId10" Type="http://schemas.openxmlformats.org/officeDocument/2006/relationships/slideLayout" Target="../slideLayouts/slideLayout142.xml"/><Relationship Id="rId1" Type="http://schemas.openxmlformats.org/officeDocument/2006/relationships/slideLayout" Target="../slideLayouts/slideLayout133.xml"/></Relationships>
</file>

<file path=ppt/slideMasters/_rels/slideMaster1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52.xml"/><Relationship Id="rId8" Type="http://schemas.openxmlformats.org/officeDocument/2006/relationships/slideLayout" Target="../slideLayouts/slideLayout151.xml"/><Relationship Id="rId7" Type="http://schemas.openxmlformats.org/officeDocument/2006/relationships/slideLayout" Target="../slideLayouts/slideLayout150.xml"/><Relationship Id="rId6" Type="http://schemas.openxmlformats.org/officeDocument/2006/relationships/slideLayout" Target="../slideLayouts/slideLayout149.xml"/><Relationship Id="rId5" Type="http://schemas.openxmlformats.org/officeDocument/2006/relationships/slideLayout" Target="../slideLayouts/slideLayout148.xml"/><Relationship Id="rId4" Type="http://schemas.openxmlformats.org/officeDocument/2006/relationships/slideLayout" Target="../slideLayouts/slideLayout147.xml"/><Relationship Id="rId3" Type="http://schemas.openxmlformats.org/officeDocument/2006/relationships/slideLayout" Target="../slideLayouts/slideLayout146.xml"/><Relationship Id="rId2" Type="http://schemas.openxmlformats.org/officeDocument/2006/relationships/slideLayout" Target="../slideLayouts/slideLayout145.xml"/><Relationship Id="rId12" Type="http://schemas.openxmlformats.org/officeDocument/2006/relationships/theme" Target="../theme/theme14.xml"/><Relationship Id="rId11" Type="http://schemas.openxmlformats.org/officeDocument/2006/relationships/slideLayout" Target="../slideLayouts/slideLayout154.xml"/><Relationship Id="rId10" Type="http://schemas.openxmlformats.org/officeDocument/2006/relationships/slideLayout" Target="../slideLayouts/slideLayout153.xml"/><Relationship Id="rId1" Type="http://schemas.openxmlformats.org/officeDocument/2006/relationships/slideLayout" Target="../slideLayouts/slideLayout144.xml"/></Relationships>
</file>

<file path=ppt/slideMasters/_rels/slideMaster15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63.xml"/><Relationship Id="rId8" Type="http://schemas.openxmlformats.org/officeDocument/2006/relationships/slideLayout" Target="../slideLayouts/slideLayout162.xml"/><Relationship Id="rId7" Type="http://schemas.openxmlformats.org/officeDocument/2006/relationships/slideLayout" Target="../slideLayouts/slideLayout161.xml"/><Relationship Id="rId6" Type="http://schemas.openxmlformats.org/officeDocument/2006/relationships/slideLayout" Target="../slideLayouts/slideLayout160.xml"/><Relationship Id="rId5" Type="http://schemas.openxmlformats.org/officeDocument/2006/relationships/slideLayout" Target="../slideLayouts/slideLayout159.xml"/><Relationship Id="rId4" Type="http://schemas.openxmlformats.org/officeDocument/2006/relationships/slideLayout" Target="../slideLayouts/slideLayout158.xml"/><Relationship Id="rId3" Type="http://schemas.openxmlformats.org/officeDocument/2006/relationships/slideLayout" Target="../slideLayouts/slideLayout157.xml"/><Relationship Id="rId2" Type="http://schemas.openxmlformats.org/officeDocument/2006/relationships/slideLayout" Target="../slideLayouts/slideLayout156.xml"/><Relationship Id="rId12" Type="http://schemas.openxmlformats.org/officeDocument/2006/relationships/theme" Target="../theme/theme15.xml"/><Relationship Id="rId11" Type="http://schemas.openxmlformats.org/officeDocument/2006/relationships/slideLayout" Target="../slideLayouts/slideLayout165.xml"/><Relationship Id="rId10" Type="http://schemas.openxmlformats.org/officeDocument/2006/relationships/slideLayout" Target="../slideLayouts/slideLayout164.xml"/><Relationship Id="rId1" Type="http://schemas.openxmlformats.org/officeDocument/2006/relationships/slideLayout" Target="../slideLayouts/slideLayout155.xml"/></Relationships>
</file>

<file path=ppt/slideMasters/_rels/slideMaster16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74.xml"/><Relationship Id="rId8" Type="http://schemas.openxmlformats.org/officeDocument/2006/relationships/slideLayout" Target="../slideLayouts/slideLayout173.xml"/><Relationship Id="rId7" Type="http://schemas.openxmlformats.org/officeDocument/2006/relationships/slideLayout" Target="../slideLayouts/slideLayout172.xml"/><Relationship Id="rId6" Type="http://schemas.openxmlformats.org/officeDocument/2006/relationships/slideLayout" Target="../slideLayouts/slideLayout171.xml"/><Relationship Id="rId5" Type="http://schemas.openxmlformats.org/officeDocument/2006/relationships/slideLayout" Target="../slideLayouts/slideLayout170.xml"/><Relationship Id="rId4" Type="http://schemas.openxmlformats.org/officeDocument/2006/relationships/slideLayout" Target="../slideLayouts/slideLayout169.xml"/><Relationship Id="rId3" Type="http://schemas.openxmlformats.org/officeDocument/2006/relationships/slideLayout" Target="../slideLayouts/slideLayout168.xml"/><Relationship Id="rId2" Type="http://schemas.openxmlformats.org/officeDocument/2006/relationships/slideLayout" Target="../slideLayouts/slideLayout167.xml"/><Relationship Id="rId12" Type="http://schemas.openxmlformats.org/officeDocument/2006/relationships/theme" Target="../theme/theme16.xml"/><Relationship Id="rId11" Type="http://schemas.openxmlformats.org/officeDocument/2006/relationships/slideLayout" Target="../slideLayouts/slideLayout176.xml"/><Relationship Id="rId10" Type="http://schemas.openxmlformats.org/officeDocument/2006/relationships/slideLayout" Target="../slideLayouts/slideLayout175.xml"/><Relationship Id="rId1" Type="http://schemas.openxmlformats.org/officeDocument/2006/relationships/slideLayout" Target="../slideLayouts/slideLayout166.xml"/></Relationships>
</file>

<file path=ppt/slideMasters/_rels/slideMaster17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85.xml"/><Relationship Id="rId8" Type="http://schemas.openxmlformats.org/officeDocument/2006/relationships/slideLayout" Target="../slideLayouts/slideLayout184.xml"/><Relationship Id="rId7" Type="http://schemas.openxmlformats.org/officeDocument/2006/relationships/slideLayout" Target="../slideLayouts/slideLayout183.xml"/><Relationship Id="rId6" Type="http://schemas.openxmlformats.org/officeDocument/2006/relationships/slideLayout" Target="../slideLayouts/slideLayout182.xml"/><Relationship Id="rId5" Type="http://schemas.openxmlformats.org/officeDocument/2006/relationships/slideLayout" Target="../slideLayouts/slideLayout181.xml"/><Relationship Id="rId4" Type="http://schemas.openxmlformats.org/officeDocument/2006/relationships/slideLayout" Target="../slideLayouts/slideLayout180.xml"/><Relationship Id="rId3" Type="http://schemas.openxmlformats.org/officeDocument/2006/relationships/slideLayout" Target="../slideLayouts/slideLayout179.xml"/><Relationship Id="rId2" Type="http://schemas.openxmlformats.org/officeDocument/2006/relationships/slideLayout" Target="../slideLayouts/slideLayout178.xml"/><Relationship Id="rId12" Type="http://schemas.openxmlformats.org/officeDocument/2006/relationships/theme" Target="../theme/theme17.xml"/><Relationship Id="rId11" Type="http://schemas.openxmlformats.org/officeDocument/2006/relationships/slideLayout" Target="../slideLayouts/slideLayout187.xml"/><Relationship Id="rId10" Type="http://schemas.openxmlformats.org/officeDocument/2006/relationships/slideLayout" Target="../slideLayouts/slideLayout186.xml"/><Relationship Id="rId1" Type="http://schemas.openxmlformats.org/officeDocument/2006/relationships/slideLayout" Target="../slideLayouts/slideLayout177.xml"/></Relationships>
</file>

<file path=ppt/slideMasters/_rels/slideMaster18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96.xml"/><Relationship Id="rId8" Type="http://schemas.openxmlformats.org/officeDocument/2006/relationships/slideLayout" Target="../slideLayouts/slideLayout195.xml"/><Relationship Id="rId7" Type="http://schemas.openxmlformats.org/officeDocument/2006/relationships/slideLayout" Target="../slideLayouts/slideLayout194.xml"/><Relationship Id="rId6" Type="http://schemas.openxmlformats.org/officeDocument/2006/relationships/slideLayout" Target="../slideLayouts/slideLayout193.xml"/><Relationship Id="rId5" Type="http://schemas.openxmlformats.org/officeDocument/2006/relationships/slideLayout" Target="../slideLayouts/slideLayout192.xml"/><Relationship Id="rId4" Type="http://schemas.openxmlformats.org/officeDocument/2006/relationships/slideLayout" Target="../slideLayouts/slideLayout191.xml"/><Relationship Id="rId3" Type="http://schemas.openxmlformats.org/officeDocument/2006/relationships/slideLayout" Target="../slideLayouts/slideLayout190.xml"/><Relationship Id="rId2" Type="http://schemas.openxmlformats.org/officeDocument/2006/relationships/slideLayout" Target="../slideLayouts/slideLayout189.xml"/><Relationship Id="rId11" Type="http://schemas.openxmlformats.org/officeDocument/2006/relationships/theme" Target="../theme/theme18.xml"/><Relationship Id="rId10" Type="http://schemas.openxmlformats.org/officeDocument/2006/relationships/slideLayout" Target="../slideLayouts/slideLayout197.xml"/><Relationship Id="rId1" Type="http://schemas.openxmlformats.org/officeDocument/2006/relationships/slideLayout" Target="../slideLayouts/slideLayout188.xml"/></Relationships>
</file>

<file path=ppt/slideMasters/_rels/slideMaster19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6.xml"/><Relationship Id="rId8" Type="http://schemas.openxmlformats.org/officeDocument/2006/relationships/slideLayout" Target="../slideLayouts/slideLayout205.xml"/><Relationship Id="rId7" Type="http://schemas.openxmlformats.org/officeDocument/2006/relationships/slideLayout" Target="../slideLayouts/slideLayout204.xml"/><Relationship Id="rId6" Type="http://schemas.openxmlformats.org/officeDocument/2006/relationships/slideLayout" Target="../slideLayouts/slideLayout203.xml"/><Relationship Id="rId5" Type="http://schemas.openxmlformats.org/officeDocument/2006/relationships/slideLayout" Target="../slideLayouts/slideLayout202.xml"/><Relationship Id="rId4" Type="http://schemas.openxmlformats.org/officeDocument/2006/relationships/slideLayout" Target="../slideLayouts/slideLayout201.xml"/><Relationship Id="rId3" Type="http://schemas.openxmlformats.org/officeDocument/2006/relationships/slideLayout" Target="../slideLayouts/slideLayout200.xml"/><Relationship Id="rId2" Type="http://schemas.openxmlformats.org/officeDocument/2006/relationships/slideLayout" Target="../slideLayouts/slideLayout199.xml"/><Relationship Id="rId12" Type="http://schemas.openxmlformats.org/officeDocument/2006/relationships/theme" Target="../theme/theme19.xml"/><Relationship Id="rId11" Type="http://schemas.openxmlformats.org/officeDocument/2006/relationships/slideLayout" Target="../slideLayouts/slideLayout208.xml"/><Relationship Id="rId10" Type="http://schemas.openxmlformats.org/officeDocument/2006/relationships/slideLayout" Target="../slideLayouts/slideLayout207.xml"/><Relationship Id="rId1" Type="http://schemas.openxmlformats.org/officeDocument/2006/relationships/slideLayout" Target="../slideLayouts/slideLayout198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_rels/slideMaster20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17.xml"/><Relationship Id="rId8" Type="http://schemas.openxmlformats.org/officeDocument/2006/relationships/slideLayout" Target="../slideLayouts/slideLayout216.xml"/><Relationship Id="rId7" Type="http://schemas.openxmlformats.org/officeDocument/2006/relationships/slideLayout" Target="../slideLayouts/slideLayout215.xml"/><Relationship Id="rId6" Type="http://schemas.openxmlformats.org/officeDocument/2006/relationships/slideLayout" Target="../slideLayouts/slideLayout214.xml"/><Relationship Id="rId5" Type="http://schemas.openxmlformats.org/officeDocument/2006/relationships/slideLayout" Target="../slideLayouts/slideLayout213.xml"/><Relationship Id="rId4" Type="http://schemas.openxmlformats.org/officeDocument/2006/relationships/slideLayout" Target="../slideLayouts/slideLayout212.xml"/><Relationship Id="rId3" Type="http://schemas.openxmlformats.org/officeDocument/2006/relationships/slideLayout" Target="../slideLayouts/slideLayout211.xml"/><Relationship Id="rId2" Type="http://schemas.openxmlformats.org/officeDocument/2006/relationships/slideLayout" Target="../slideLayouts/slideLayout210.xml"/><Relationship Id="rId12" Type="http://schemas.openxmlformats.org/officeDocument/2006/relationships/theme" Target="../theme/theme20.xml"/><Relationship Id="rId11" Type="http://schemas.openxmlformats.org/officeDocument/2006/relationships/slideLayout" Target="../slideLayouts/slideLayout219.xml"/><Relationship Id="rId10" Type="http://schemas.openxmlformats.org/officeDocument/2006/relationships/slideLayout" Target="../slideLayouts/slideLayout218.xml"/><Relationship Id="rId1" Type="http://schemas.openxmlformats.org/officeDocument/2006/relationships/slideLayout" Target="../slideLayouts/slideLayout209.xml"/></Relationships>
</file>

<file path=ppt/slideMasters/_rels/slideMaster2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28.xml"/><Relationship Id="rId8" Type="http://schemas.openxmlformats.org/officeDocument/2006/relationships/slideLayout" Target="../slideLayouts/slideLayout227.xml"/><Relationship Id="rId7" Type="http://schemas.openxmlformats.org/officeDocument/2006/relationships/slideLayout" Target="../slideLayouts/slideLayout226.xml"/><Relationship Id="rId6" Type="http://schemas.openxmlformats.org/officeDocument/2006/relationships/slideLayout" Target="../slideLayouts/slideLayout225.xml"/><Relationship Id="rId5" Type="http://schemas.openxmlformats.org/officeDocument/2006/relationships/slideLayout" Target="../slideLayouts/slideLayout224.xml"/><Relationship Id="rId4" Type="http://schemas.openxmlformats.org/officeDocument/2006/relationships/slideLayout" Target="../slideLayouts/slideLayout223.xml"/><Relationship Id="rId3" Type="http://schemas.openxmlformats.org/officeDocument/2006/relationships/slideLayout" Target="../slideLayouts/slideLayout222.xml"/><Relationship Id="rId2" Type="http://schemas.openxmlformats.org/officeDocument/2006/relationships/slideLayout" Target="../slideLayouts/slideLayout221.xml"/><Relationship Id="rId12" Type="http://schemas.openxmlformats.org/officeDocument/2006/relationships/theme" Target="../theme/theme21.xml"/><Relationship Id="rId11" Type="http://schemas.openxmlformats.org/officeDocument/2006/relationships/slideLayout" Target="../slideLayouts/slideLayout230.xml"/><Relationship Id="rId10" Type="http://schemas.openxmlformats.org/officeDocument/2006/relationships/slideLayout" Target="../slideLayouts/slideLayout229.xml"/><Relationship Id="rId1" Type="http://schemas.openxmlformats.org/officeDocument/2006/relationships/slideLayout" Target="../slideLayouts/slideLayout220.xml"/></Relationships>
</file>

<file path=ppt/slideMasters/_rels/slideMaster2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39.xml"/><Relationship Id="rId8" Type="http://schemas.openxmlformats.org/officeDocument/2006/relationships/slideLayout" Target="../slideLayouts/slideLayout238.xml"/><Relationship Id="rId7" Type="http://schemas.openxmlformats.org/officeDocument/2006/relationships/slideLayout" Target="../slideLayouts/slideLayout237.xml"/><Relationship Id="rId6" Type="http://schemas.openxmlformats.org/officeDocument/2006/relationships/slideLayout" Target="../slideLayouts/slideLayout236.xml"/><Relationship Id="rId5" Type="http://schemas.openxmlformats.org/officeDocument/2006/relationships/slideLayout" Target="../slideLayouts/slideLayout235.xml"/><Relationship Id="rId4" Type="http://schemas.openxmlformats.org/officeDocument/2006/relationships/slideLayout" Target="../slideLayouts/slideLayout234.xml"/><Relationship Id="rId3" Type="http://schemas.openxmlformats.org/officeDocument/2006/relationships/slideLayout" Target="../slideLayouts/slideLayout233.xml"/><Relationship Id="rId2" Type="http://schemas.openxmlformats.org/officeDocument/2006/relationships/slideLayout" Target="../slideLayouts/slideLayout232.xml"/><Relationship Id="rId12" Type="http://schemas.openxmlformats.org/officeDocument/2006/relationships/theme" Target="../theme/theme22.xml"/><Relationship Id="rId11" Type="http://schemas.openxmlformats.org/officeDocument/2006/relationships/slideLayout" Target="../slideLayouts/slideLayout241.xml"/><Relationship Id="rId10" Type="http://schemas.openxmlformats.org/officeDocument/2006/relationships/slideLayout" Target="../slideLayouts/slideLayout240.xml"/><Relationship Id="rId1" Type="http://schemas.openxmlformats.org/officeDocument/2006/relationships/slideLayout" Target="../slideLayouts/slideLayout231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0.xml"/><Relationship Id="rId7" Type="http://schemas.openxmlformats.org/officeDocument/2006/relationships/slideLayout" Target="../slideLayouts/slideLayout29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2" Type="http://schemas.openxmlformats.org/officeDocument/2006/relationships/theme" Target="../theme/theme3.xml"/><Relationship Id="rId11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2.xml"/><Relationship Id="rId1" Type="http://schemas.openxmlformats.org/officeDocument/2006/relationships/slideLayout" Target="../slideLayouts/slideLayout23.xml"/></Relationships>
</file>

<file path=ppt/slideMasters/_rels/slideMaster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0.xml"/><Relationship Id="rId6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6.xml"/><Relationship Id="rId2" Type="http://schemas.openxmlformats.org/officeDocument/2006/relationships/slideLayout" Target="../slideLayouts/slideLayout35.xml"/><Relationship Id="rId12" Type="http://schemas.openxmlformats.org/officeDocument/2006/relationships/theme" Target="../theme/theme4.xml"/><Relationship Id="rId11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3.xml"/><Relationship Id="rId1" Type="http://schemas.openxmlformats.org/officeDocument/2006/relationships/slideLayout" Target="../slideLayouts/slideLayout34.xml"/></Relationships>
</file>

<file path=ppt/slideMasters/_rels/slideMaster5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53.xml"/><Relationship Id="rId8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7.xml"/><Relationship Id="rId2" Type="http://schemas.openxmlformats.org/officeDocument/2006/relationships/slideLayout" Target="../slideLayouts/slideLayout46.xml"/><Relationship Id="rId12" Type="http://schemas.openxmlformats.org/officeDocument/2006/relationships/theme" Target="../theme/theme5.xml"/><Relationship Id="rId11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54.xml"/><Relationship Id="rId1" Type="http://schemas.openxmlformats.org/officeDocument/2006/relationships/slideLayout" Target="../slideLayouts/slideLayout45.xml"/></Relationships>
</file>

<file path=ppt/slideMasters/_rels/slideMaster6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64.xml"/><Relationship Id="rId8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2.xml"/><Relationship Id="rId6" Type="http://schemas.openxmlformats.org/officeDocument/2006/relationships/slideLayout" Target="../slideLayouts/slideLayout61.xml"/><Relationship Id="rId5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9.xml"/><Relationship Id="rId3" Type="http://schemas.openxmlformats.org/officeDocument/2006/relationships/slideLayout" Target="../slideLayouts/slideLayout58.xml"/><Relationship Id="rId2" Type="http://schemas.openxmlformats.org/officeDocument/2006/relationships/slideLayout" Target="../slideLayouts/slideLayout57.xml"/><Relationship Id="rId12" Type="http://schemas.openxmlformats.org/officeDocument/2006/relationships/theme" Target="../theme/theme6.xml"/><Relationship Id="rId11" Type="http://schemas.openxmlformats.org/officeDocument/2006/relationships/slideLayout" Target="../slideLayouts/slideLayout66.xml"/><Relationship Id="rId10" Type="http://schemas.openxmlformats.org/officeDocument/2006/relationships/slideLayout" Target="../slideLayouts/slideLayout65.xml"/><Relationship Id="rId1" Type="http://schemas.openxmlformats.org/officeDocument/2006/relationships/slideLayout" Target="../slideLayouts/slideLayout56.xml"/></Relationships>
</file>

<file path=ppt/slideMasters/_rels/slideMaster7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5.xml"/><Relationship Id="rId8" Type="http://schemas.openxmlformats.org/officeDocument/2006/relationships/slideLayout" Target="../slideLayouts/slideLayout74.xml"/><Relationship Id="rId7" Type="http://schemas.openxmlformats.org/officeDocument/2006/relationships/slideLayout" Target="../slideLayouts/slideLayout73.xml"/><Relationship Id="rId6" Type="http://schemas.openxmlformats.org/officeDocument/2006/relationships/slideLayout" Target="../slideLayouts/slideLayout72.xml"/><Relationship Id="rId5" Type="http://schemas.openxmlformats.org/officeDocument/2006/relationships/slideLayout" Target="../slideLayouts/slideLayout71.xml"/><Relationship Id="rId4" Type="http://schemas.openxmlformats.org/officeDocument/2006/relationships/slideLayout" Target="../slideLayouts/slideLayout70.xml"/><Relationship Id="rId3" Type="http://schemas.openxmlformats.org/officeDocument/2006/relationships/slideLayout" Target="../slideLayouts/slideLayout69.xml"/><Relationship Id="rId2" Type="http://schemas.openxmlformats.org/officeDocument/2006/relationships/slideLayout" Target="../slideLayouts/slideLayout68.xml"/><Relationship Id="rId12" Type="http://schemas.openxmlformats.org/officeDocument/2006/relationships/theme" Target="../theme/theme7.xml"/><Relationship Id="rId11" Type="http://schemas.openxmlformats.org/officeDocument/2006/relationships/slideLayout" Target="../slideLayouts/slideLayout77.xml"/><Relationship Id="rId10" Type="http://schemas.openxmlformats.org/officeDocument/2006/relationships/slideLayout" Target="../slideLayouts/slideLayout76.xml"/><Relationship Id="rId1" Type="http://schemas.openxmlformats.org/officeDocument/2006/relationships/slideLayout" Target="../slideLayouts/slideLayout67.xml"/></Relationships>
</file>

<file path=ppt/slideMasters/_rels/slideMaster8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86.xml"/><Relationship Id="rId8" Type="http://schemas.openxmlformats.org/officeDocument/2006/relationships/slideLayout" Target="../slideLayouts/slideLayout85.xml"/><Relationship Id="rId7" Type="http://schemas.openxmlformats.org/officeDocument/2006/relationships/slideLayout" Target="../slideLayouts/slideLayout84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Relationship Id="rId3" Type="http://schemas.openxmlformats.org/officeDocument/2006/relationships/slideLayout" Target="../slideLayouts/slideLayout80.xml"/><Relationship Id="rId2" Type="http://schemas.openxmlformats.org/officeDocument/2006/relationships/slideLayout" Target="../slideLayouts/slideLayout79.xml"/><Relationship Id="rId12" Type="http://schemas.openxmlformats.org/officeDocument/2006/relationships/theme" Target="../theme/theme8.xml"/><Relationship Id="rId11" Type="http://schemas.openxmlformats.org/officeDocument/2006/relationships/slideLayout" Target="../slideLayouts/slideLayout88.xml"/><Relationship Id="rId10" Type="http://schemas.openxmlformats.org/officeDocument/2006/relationships/slideLayout" Target="../slideLayouts/slideLayout87.xml"/><Relationship Id="rId1" Type="http://schemas.openxmlformats.org/officeDocument/2006/relationships/slideLayout" Target="../slideLayouts/slideLayout78.xml"/></Relationships>
</file>

<file path=ppt/slideMasters/_rels/slideMaster9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7.xml"/><Relationship Id="rId8" Type="http://schemas.openxmlformats.org/officeDocument/2006/relationships/slideLayout" Target="../slideLayouts/slideLayout96.xml"/><Relationship Id="rId7" Type="http://schemas.openxmlformats.org/officeDocument/2006/relationships/slideLayout" Target="../slideLayouts/slideLayout95.xml"/><Relationship Id="rId6" Type="http://schemas.openxmlformats.org/officeDocument/2006/relationships/slideLayout" Target="../slideLayouts/slideLayout94.xml"/><Relationship Id="rId5" Type="http://schemas.openxmlformats.org/officeDocument/2006/relationships/slideLayout" Target="../slideLayouts/slideLayout93.xml"/><Relationship Id="rId4" Type="http://schemas.openxmlformats.org/officeDocument/2006/relationships/slideLayout" Target="../slideLayouts/slideLayout92.xml"/><Relationship Id="rId3" Type="http://schemas.openxmlformats.org/officeDocument/2006/relationships/slideLayout" Target="../slideLayouts/slideLayout91.xml"/><Relationship Id="rId2" Type="http://schemas.openxmlformats.org/officeDocument/2006/relationships/slideLayout" Target="../slideLayouts/slideLayout90.xml"/><Relationship Id="rId12" Type="http://schemas.openxmlformats.org/officeDocument/2006/relationships/theme" Target="../theme/theme9.xml"/><Relationship Id="rId11" Type="http://schemas.openxmlformats.org/officeDocument/2006/relationships/slideLayout" Target="../slideLayouts/slideLayout99.xml"/><Relationship Id="rId10" Type="http://schemas.openxmlformats.org/officeDocument/2006/relationships/slideLayout" Target="../slideLayouts/slideLayout98.xml"/><Relationship Id="rId1" Type="http://schemas.openxmlformats.org/officeDocument/2006/relationships/slideLayout" Target="../slideLayouts/slideLayout8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Rectangle 3"/>
          <p:cNvSpPr>
            <a:spLocks noGrp="1"/>
          </p:cNvSpPr>
          <p:nvPr>
            <p:ph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日期占位符 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 sz="1400">
                <a:sym typeface="Times New Roman" panose="02020603050405020304" pitchFamily="18" charset="0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1029" name="页脚占位符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>
                <a:sym typeface="Times New Roman" panose="02020603050405020304" pitchFamily="18" charset="0"/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1030" name="灯片编号占位符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lvl="0" algn="r" fontAlgn="base"/>
            <a:fld id="{9A0DB2DC-4C9A-4742-B13C-FB6460FD3503}" type="slidenum">
              <a:rPr lang="zh-CN" altLang="en-US" sz="1400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strike="noStrike" noProof="1" dirty="0">
              <a:sym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  <a:sym typeface="Times New Roman" panose="02020603050405020304" pitchFamily="18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9pPr>
    </p:titleStyle>
    <p:bodyStyle>
      <a:lvl1pPr marL="342900" indent="-342900" algn="l" defTabSz="0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Times New Roman" panose="02020603050405020304" pitchFamily="18" charset="0"/>
        </a:defRPr>
      </a:lvl1pPr>
      <a:lvl2pPr marL="742950" indent="-285750" algn="l" defTabSz="0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2pPr>
      <a:lvl3pPr marL="1143000" indent="-228600" algn="l" defTabSz="0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3pPr>
      <a:lvl4pPr marL="1600200" indent="-228600" algn="l" defTabSz="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4pPr>
      <a:lvl5pPr marL="20574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5pPr>
      <a:lvl6pPr marL="25146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6pPr>
      <a:lvl7pPr marL="29718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7pPr>
      <a:lvl8pPr marL="34290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8pPr>
      <a:lvl9pPr marL="38862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42" name="Rectangle 2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43" name="Rectangle 3"/>
          <p:cNvSpPr>
            <a:spLocks noGrp="1"/>
          </p:cNvSpPr>
          <p:nvPr>
            <p:ph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1268" name="日期占位符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 sz="1400">
                <a:sym typeface="Times New Roman" panose="02020603050405020304" pitchFamily="18" charset="0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11269" name="页脚占位符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>
                <a:sym typeface="Times New Roman" panose="02020603050405020304" pitchFamily="18" charset="0"/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11270" name="灯片编号占位符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lvl="0" algn="r" fontAlgn="base"/>
            <a:fld id="{9A0DB2DC-4C9A-4742-B13C-FB6460FD3503}" type="slidenum">
              <a:rPr lang="zh-CN" altLang="en-US" sz="1400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strike="noStrike" noProof="1" dirty="0">
              <a:sym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  <a:sym typeface="Times New Roman" panose="02020603050405020304" pitchFamily="18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9pPr>
    </p:titleStyle>
    <p:bodyStyle>
      <a:lvl1pPr marL="342900" indent="-342900" algn="l" defTabSz="0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Times New Roman" panose="02020603050405020304" pitchFamily="18" charset="0"/>
        </a:defRPr>
      </a:lvl1pPr>
      <a:lvl2pPr marL="742950" indent="-285750" algn="l" defTabSz="0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2pPr>
      <a:lvl3pPr marL="1143000" indent="-228600" algn="l" defTabSz="0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3pPr>
      <a:lvl4pPr marL="1600200" indent="-228600" algn="l" defTabSz="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4pPr>
      <a:lvl5pPr marL="20574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5pPr>
      <a:lvl6pPr marL="25146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6pPr>
      <a:lvl7pPr marL="29718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7pPr>
      <a:lvl8pPr marL="34290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8pPr>
      <a:lvl9pPr marL="38862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1266" name="Rectangle 2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1267" name="Rectangle 3"/>
          <p:cNvSpPr>
            <a:spLocks noGrp="1"/>
          </p:cNvSpPr>
          <p:nvPr>
            <p:ph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2292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 sz="1400">
                <a:sym typeface="Times New Roman" panose="02020603050405020304" pitchFamily="18" charset="0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12293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>
                <a:sym typeface="Times New Roman" panose="02020603050405020304" pitchFamily="18" charset="0"/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12294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lvl="0" algn="r" fontAlgn="base"/>
            <a:fld id="{9A0DB2DC-4C9A-4742-B13C-FB6460FD3503}" type="slidenum">
              <a:rPr lang="zh-CN" altLang="en-US" sz="1400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strike="noStrike" noProof="1" dirty="0">
              <a:sym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  <a:sym typeface="Times New Roman" panose="02020603050405020304" pitchFamily="18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9pPr>
    </p:titleStyle>
    <p:bodyStyle>
      <a:lvl1pPr marL="342900" indent="-342900" algn="l" defTabSz="0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Times New Roman" panose="02020603050405020304" pitchFamily="18" charset="0"/>
        </a:defRPr>
      </a:lvl1pPr>
      <a:lvl2pPr marL="742950" indent="-285750" algn="l" defTabSz="0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2pPr>
      <a:lvl3pPr marL="1143000" indent="-228600" algn="l" defTabSz="0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3pPr>
      <a:lvl4pPr marL="1600200" indent="-228600" algn="l" defTabSz="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4pPr>
      <a:lvl5pPr marL="20574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5pPr>
      <a:lvl6pPr marL="25146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6pPr>
      <a:lvl7pPr marL="29718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7pPr>
      <a:lvl8pPr marL="34290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8pPr>
      <a:lvl9pPr marL="38862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2290" name="Rectangle 2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2291" name="Rectangle 3"/>
          <p:cNvSpPr>
            <a:spLocks noGrp="1"/>
          </p:cNvSpPr>
          <p:nvPr>
            <p:ph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3316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 sz="1400">
                <a:sym typeface="Times New Roman" panose="02020603050405020304" pitchFamily="18" charset="0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13317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>
                <a:sym typeface="Times New Roman" panose="02020603050405020304" pitchFamily="18" charset="0"/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13318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lvl="0" algn="r" fontAlgn="base"/>
            <a:fld id="{9A0DB2DC-4C9A-4742-B13C-FB6460FD3503}" type="slidenum">
              <a:rPr lang="zh-CN" altLang="en-US" sz="1400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strike="noStrike" noProof="1" dirty="0">
              <a:sym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  <a:sym typeface="Times New Roman" panose="02020603050405020304" pitchFamily="18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9pPr>
    </p:titleStyle>
    <p:bodyStyle>
      <a:lvl1pPr marL="342900" indent="-342900" algn="l" defTabSz="0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Times New Roman" panose="02020603050405020304" pitchFamily="18" charset="0"/>
        </a:defRPr>
      </a:lvl1pPr>
      <a:lvl2pPr marL="742950" indent="-285750" algn="l" defTabSz="0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2pPr>
      <a:lvl3pPr marL="1143000" indent="-228600" algn="l" defTabSz="0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3pPr>
      <a:lvl4pPr marL="1600200" indent="-228600" algn="l" defTabSz="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4pPr>
      <a:lvl5pPr marL="20574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5pPr>
      <a:lvl6pPr marL="25146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6pPr>
      <a:lvl7pPr marL="29718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7pPr>
      <a:lvl8pPr marL="34290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8pPr>
      <a:lvl9pPr marL="38862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3314" name="Rectangle 2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3315" name="Rectangle 3"/>
          <p:cNvSpPr>
            <a:spLocks noGrp="1"/>
          </p:cNvSpPr>
          <p:nvPr>
            <p:ph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4340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 sz="1400">
                <a:sym typeface="Times New Roman" panose="02020603050405020304" pitchFamily="18" charset="0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14341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>
                <a:sym typeface="Times New Roman" panose="02020603050405020304" pitchFamily="18" charset="0"/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14342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lvl="0" algn="r" fontAlgn="base"/>
            <a:fld id="{9A0DB2DC-4C9A-4742-B13C-FB6460FD3503}" type="slidenum">
              <a:rPr lang="zh-CN" altLang="en-US" sz="1400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strike="noStrike" noProof="1" dirty="0">
              <a:sym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  <a:sym typeface="Times New Roman" panose="02020603050405020304" pitchFamily="18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9pPr>
    </p:titleStyle>
    <p:bodyStyle>
      <a:lvl1pPr marL="342900" indent="-342900" algn="l" defTabSz="0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Times New Roman" panose="02020603050405020304" pitchFamily="18" charset="0"/>
        </a:defRPr>
      </a:lvl1pPr>
      <a:lvl2pPr marL="742950" indent="-285750" algn="l" defTabSz="0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2pPr>
      <a:lvl3pPr marL="1143000" indent="-228600" algn="l" defTabSz="0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3pPr>
      <a:lvl4pPr marL="1600200" indent="-228600" algn="l" defTabSz="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4pPr>
      <a:lvl5pPr marL="20574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5pPr>
      <a:lvl6pPr marL="25146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6pPr>
      <a:lvl7pPr marL="29718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7pPr>
      <a:lvl8pPr marL="34290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8pPr>
      <a:lvl9pPr marL="38862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4338" name="Rectangle 2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4339" name="Rectangle 3"/>
          <p:cNvSpPr>
            <a:spLocks noGrp="1"/>
          </p:cNvSpPr>
          <p:nvPr>
            <p:ph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6388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 sz="1400">
                <a:sym typeface="Times New Roman" panose="02020603050405020304" pitchFamily="18" charset="0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16389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>
                <a:sym typeface="Times New Roman" panose="02020603050405020304" pitchFamily="18" charset="0"/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16390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lvl="0" algn="r" fontAlgn="base"/>
            <a:fld id="{9A0DB2DC-4C9A-4742-B13C-FB6460FD3503}" type="slidenum">
              <a:rPr lang="zh-CN" altLang="en-US" sz="1400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strike="noStrike" noProof="1" dirty="0">
              <a:sym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  <a:sym typeface="Times New Roman" panose="02020603050405020304" pitchFamily="18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9pPr>
    </p:titleStyle>
    <p:bodyStyle>
      <a:lvl1pPr marL="342900" indent="-342900" algn="l" defTabSz="0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Times New Roman" panose="02020603050405020304" pitchFamily="18" charset="0"/>
        </a:defRPr>
      </a:lvl1pPr>
      <a:lvl2pPr marL="742950" indent="-285750" algn="l" defTabSz="0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2pPr>
      <a:lvl3pPr marL="1143000" indent="-228600" algn="l" defTabSz="0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3pPr>
      <a:lvl4pPr marL="1600200" indent="-228600" algn="l" defTabSz="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4pPr>
      <a:lvl5pPr marL="20574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5pPr>
      <a:lvl6pPr marL="25146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6pPr>
      <a:lvl7pPr marL="29718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7pPr>
      <a:lvl8pPr marL="34290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8pPr>
      <a:lvl9pPr marL="38862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5362" name="Rectangle 2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5363" name="Rectangle 3"/>
          <p:cNvSpPr>
            <a:spLocks noGrp="1"/>
          </p:cNvSpPr>
          <p:nvPr>
            <p:ph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7412" name="日期占位符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 sz="1400">
                <a:sym typeface="Times New Roman" panose="02020603050405020304" pitchFamily="18" charset="0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17413" name="页脚占位符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>
                <a:sym typeface="Times New Roman" panose="02020603050405020304" pitchFamily="18" charset="0"/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17414" name="灯片编号占位符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lvl="0" algn="r" fontAlgn="base"/>
            <a:fld id="{9A0DB2DC-4C9A-4742-B13C-FB6460FD3503}" type="slidenum">
              <a:rPr lang="zh-CN" altLang="en-US" sz="1400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strike="noStrike" noProof="1" dirty="0">
              <a:sym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  <a:sym typeface="Times New Roman" panose="02020603050405020304" pitchFamily="18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9pPr>
    </p:titleStyle>
    <p:bodyStyle>
      <a:lvl1pPr marL="342900" indent="-342900" algn="l" defTabSz="0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Times New Roman" panose="02020603050405020304" pitchFamily="18" charset="0"/>
        </a:defRPr>
      </a:lvl1pPr>
      <a:lvl2pPr marL="742950" indent="-285750" algn="l" defTabSz="0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2pPr>
      <a:lvl3pPr marL="1143000" indent="-228600" algn="l" defTabSz="0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3pPr>
      <a:lvl4pPr marL="1600200" indent="-228600" algn="l" defTabSz="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4pPr>
      <a:lvl5pPr marL="20574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5pPr>
      <a:lvl6pPr marL="25146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6pPr>
      <a:lvl7pPr marL="29718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7pPr>
      <a:lvl8pPr marL="34290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8pPr>
      <a:lvl9pPr marL="38862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6386" name="Rectangle 2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6387" name="Rectangle 3"/>
          <p:cNvSpPr>
            <a:spLocks noGrp="1"/>
          </p:cNvSpPr>
          <p:nvPr>
            <p:ph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8436" name="日期占位符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 sz="1400">
                <a:sym typeface="Times New Roman" panose="02020603050405020304" pitchFamily="18" charset="0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18437" name="页脚占位符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>
                <a:sym typeface="Times New Roman" panose="02020603050405020304" pitchFamily="18" charset="0"/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18438" name="灯片编号占位符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lvl="0" algn="r" fontAlgn="base"/>
            <a:fld id="{9A0DB2DC-4C9A-4742-B13C-FB6460FD3503}" type="slidenum">
              <a:rPr lang="zh-CN" altLang="en-US" sz="1400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strike="noStrike" noProof="1" dirty="0">
              <a:sym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  <a:sym typeface="Times New Roman" panose="02020603050405020304" pitchFamily="18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9pPr>
    </p:titleStyle>
    <p:bodyStyle>
      <a:lvl1pPr marL="342900" indent="-342900" algn="l" defTabSz="0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Times New Roman" panose="02020603050405020304" pitchFamily="18" charset="0"/>
        </a:defRPr>
      </a:lvl1pPr>
      <a:lvl2pPr marL="742950" indent="-285750" algn="l" defTabSz="0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2pPr>
      <a:lvl3pPr marL="1143000" indent="-228600" algn="l" defTabSz="0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3pPr>
      <a:lvl4pPr marL="1600200" indent="-228600" algn="l" defTabSz="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4pPr>
      <a:lvl5pPr marL="20574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5pPr>
      <a:lvl6pPr marL="25146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6pPr>
      <a:lvl7pPr marL="29718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7pPr>
      <a:lvl8pPr marL="34290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8pPr>
      <a:lvl9pPr marL="38862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7410" name="Rectangle 2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7411" name="Rectangle 3"/>
          <p:cNvSpPr>
            <a:spLocks noGrp="1"/>
          </p:cNvSpPr>
          <p:nvPr>
            <p:ph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9460" name="日期占位符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 sz="1400">
                <a:sym typeface="Times New Roman" panose="02020603050405020304" pitchFamily="18" charset="0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19461" name="页脚占位符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>
                <a:sym typeface="Times New Roman" panose="02020603050405020304" pitchFamily="18" charset="0"/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19462" name="灯片编号占位符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lvl="0" algn="r" fontAlgn="base"/>
            <a:fld id="{9A0DB2DC-4C9A-4742-B13C-FB6460FD3503}" type="slidenum">
              <a:rPr lang="zh-CN" altLang="en-US" sz="1400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strike="noStrike" noProof="1" dirty="0">
              <a:sym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  <a:sym typeface="Times New Roman" panose="02020603050405020304" pitchFamily="18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9pPr>
    </p:titleStyle>
    <p:bodyStyle>
      <a:lvl1pPr marL="342900" indent="-342900" algn="l" defTabSz="0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Times New Roman" panose="02020603050405020304" pitchFamily="18" charset="0"/>
        </a:defRPr>
      </a:lvl1pPr>
      <a:lvl2pPr marL="742950" indent="-285750" algn="l" defTabSz="0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2pPr>
      <a:lvl3pPr marL="1143000" indent="-228600" algn="l" defTabSz="0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3pPr>
      <a:lvl4pPr marL="1600200" indent="-228600" algn="l" defTabSz="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4pPr>
      <a:lvl5pPr marL="20574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5pPr>
      <a:lvl6pPr marL="25146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6pPr>
      <a:lvl7pPr marL="29718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7pPr>
      <a:lvl8pPr marL="34290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8pPr>
      <a:lvl9pPr marL="38862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8434" name="Rectangle 2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8435" name="Rectangle 3"/>
          <p:cNvSpPr>
            <a:spLocks noGrp="1"/>
          </p:cNvSpPr>
          <p:nvPr>
            <p:ph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20484" name="日期占位符 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 sz="1400">
                <a:sym typeface="Times New Roman" panose="02020603050405020304" pitchFamily="18" charset="0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20485" name="页脚占位符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>
                <a:sym typeface="Times New Roman" panose="02020603050405020304" pitchFamily="18" charset="0"/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20486" name="灯片编号占位符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lvl="0" algn="r" fontAlgn="base"/>
            <a:fld id="{9A0DB2DC-4C9A-4742-B13C-FB6460FD3503}" type="slidenum">
              <a:rPr lang="zh-CN" altLang="en-US" sz="1400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strike="noStrike" noProof="1" dirty="0">
              <a:sym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  <a:sym typeface="Times New Roman" panose="02020603050405020304" pitchFamily="18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9pPr>
    </p:titleStyle>
    <p:bodyStyle>
      <a:lvl1pPr marL="342900" indent="-342900" algn="l" defTabSz="0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Times New Roman" panose="02020603050405020304" pitchFamily="18" charset="0"/>
        </a:defRPr>
      </a:lvl1pPr>
      <a:lvl2pPr marL="742950" indent="-285750" algn="l" defTabSz="0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2pPr>
      <a:lvl3pPr marL="1143000" indent="-228600" algn="l" defTabSz="0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3pPr>
      <a:lvl4pPr marL="1600200" indent="-228600" algn="l" defTabSz="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4pPr>
      <a:lvl5pPr marL="20574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5pPr>
      <a:lvl6pPr marL="25146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6pPr>
      <a:lvl7pPr marL="29718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7pPr>
      <a:lvl8pPr marL="34290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8pPr>
      <a:lvl9pPr marL="38862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9458" name="Rectangle 2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9459" name="Rectangle 3"/>
          <p:cNvSpPr>
            <a:spLocks noGrp="1"/>
          </p:cNvSpPr>
          <p:nvPr>
            <p:ph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21508" name="日期占位符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 sz="1400">
                <a:sym typeface="Times New Roman" panose="02020603050405020304" pitchFamily="18" charset="0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21509" name="页脚占位符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>
                <a:sym typeface="Times New Roman" panose="02020603050405020304" pitchFamily="18" charset="0"/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21510" name="灯片编号占位符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lvl="0" algn="r" fontAlgn="base"/>
            <a:fld id="{9A0DB2DC-4C9A-4742-B13C-FB6460FD3503}" type="slidenum">
              <a:rPr lang="zh-CN" altLang="en-US" sz="1400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strike="noStrike" noProof="1" dirty="0">
              <a:sym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  <p:sldLayoutId id="2147483865" r:id="rId2"/>
    <p:sldLayoutId id="2147483866" r:id="rId3"/>
    <p:sldLayoutId id="2147483867" r:id="rId4"/>
    <p:sldLayoutId id="2147483868" r:id="rId5"/>
    <p:sldLayoutId id="2147483869" r:id="rId6"/>
    <p:sldLayoutId id="2147483870" r:id="rId7"/>
    <p:sldLayoutId id="2147483871" r:id="rId8"/>
    <p:sldLayoutId id="2147483872" r:id="rId9"/>
    <p:sldLayoutId id="2147483873" r:id="rId10"/>
    <p:sldLayoutId id="2147483874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  <a:sym typeface="Times New Roman" panose="02020603050405020304" pitchFamily="18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9pPr>
    </p:titleStyle>
    <p:bodyStyle>
      <a:lvl1pPr marL="342900" indent="-342900" algn="l" defTabSz="0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Times New Roman" panose="02020603050405020304" pitchFamily="18" charset="0"/>
        </a:defRPr>
      </a:lvl1pPr>
      <a:lvl2pPr marL="742950" indent="-285750" algn="l" defTabSz="0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2pPr>
      <a:lvl3pPr marL="1143000" indent="-228600" algn="l" defTabSz="0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3pPr>
      <a:lvl4pPr marL="1600200" indent="-228600" algn="l" defTabSz="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4pPr>
      <a:lvl5pPr marL="20574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5pPr>
      <a:lvl6pPr marL="25146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6pPr>
      <a:lvl7pPr marL="29718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7pPr>
      <a:lvl8pPr marL="34290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8pPr>
      <a:lvl9pPr marL="38862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Rectangle 2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2051" name="Rectangle 3"/>
          <p:cNvSpPr>
            <a:spLocks noGrp="1"/>
          </p:cNvSpPr>
          <p:nvPr>
            <p:ph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2052" name="日期占位符 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 sz="1400">
                <a:sym typeface="Times New Roman" panose="02020603050405020304" pitchFamily="18" charset="0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2053" name="页脚占位符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>
                <a:sym typeface="Times New Roman" panose="02020603050405020304" pitchFamily="18" charset="0"/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2054" name="灯片编号占位符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lvl="0" algn="r" fontAlgn="base"/>
            <a:fld id="{9A0DB2DC-4C9A-4742-B13C-FB6460FD3503}" type="slidenum">
              <a:rPr lang="zh-CN" altLang="en-US" sz="1400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strike="noStrike" noProof="1" dirty="0">
              <a:sym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  <a:sym typeface="Times New Roman" panose="02020603050405020304" pitchFamily="18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9pPr>
    </p:titleStyle>
    <p:bodyStyle>
      <a:lvl1pPr marL="342900" indent="-342900" algn="l" defTabSz="0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Times New Roman" panose="02020603050405020304" pitchFamily="18" charset="0"/>
        </a:defRPr>
      </a:lvl1pPr>
      <a:lvl2pPr marL="742950" indent="-285750" algn="l" defTabSz="0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2pPr>
      <a:lvl3pPr marL="1143000" indent="-228600" algn="l" defTabSz="0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3pPr>
      <a:lvl4pPr marL="1600200" indent="-228600" algn="l" defTabSz="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4pPr>
      <a:lvl5pPr marL="20574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5pPr>
      <a:lvl6pPr marL="25146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6pPr>
      <a:lvl7pPr marL="29718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7pPr>
      <a:lvl8pPr marL="34290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8pPr>
      <a:lvl9pPr marL="38862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482" name="Rectangle 2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20483" name="Rectangle 3"/>
          <p:cNvSpPr>
            <a:spLocks noGrp="1"/>
          </p:cNvSpPr>
          <p:nvPr>
            <p:ph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22532" name="日期占位符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 sz="1400">
                <a:sym typeface="Times New Roman" panose="02020603050405020304" pitchFamily="18" charset="0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22533" name="页脚占位符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>
                <a:sym typeface="Times New Roman" panose="02020603050405020304" pitchFamily="18" charset="0"/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22534" name="灯片编号占位符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lvl="0" algn="r" fontAlgn="base"/>
            <a:fld id="{9A0DB2DC-4C9A-4742-B13C-FB6460FD3503}" type="slidenum">
              <a:rPr lang="zh-CN" altLang="en-US" sz="1400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strike="noStrike" noProof="1" dirty="0">
              <a:sym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6" r:id="rId1"/>
    <p:sldLayoutId id="2147483877" r:id="rId2"/>
    <p:sldLayoutId id="2147483878" r:id="rId3"/>
    <p:sldLayoutId id="2147483879" r:id="rId4"/>
    <p:sldLayoutId id="2147483880" r:id="rId5"/>
    <p:sldLayoutId id="2147483881" r:id="rId6"/>
    <p:sldLayoutId id="2147483882" r:id="rId7"/>
    <p:sldLayoutId id="2147483883" r:id="rId8"/>
    <p:sldLayoutId id="2147483884" r:id="rId9"/>
    <p:sldLayoutId id="2147483885" r:id="rId10"/>
    <p:sldLayoutId id="2147483886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  <a:sym typeface="Times New Roman" panose="02020603050405020304" pitchFamily="18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9pPr>
    </p:titleStyle>
    <p:bodyStyle>
      <a:lvl1pPr marL="342900" indent="-342900" algn="l" defTabSz="0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Times New Roman" panose="02020603050405020304" pitchFamily="18" charset="0"/>
        </a:defRPr>
      </a:lvl1pPr>
      <a:lvl2pPr marL="742950" indent="-285750" algn="l" defTabSz="0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2pPr>
      <a:lvl3pPr marL="1143000" indent="-228600" algn="l" defTabSz="0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3pPr>
      <a:lvl4pPr marL="1600200" indent="-228600" algn="l" defTabSz="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4pPr>
      <a:lvl5pPr marL="20574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5pPr>
      <a:lvl6pPr marL="25146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6pPr>
      <a:lvl7pPr marL="29718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7pPr>
      <a:lvl8pPr marL="34290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8pPr>
      <a:lvl9pPr marL="38862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1506" name="Rectangle 2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21507" name="Rectangle 3"/>
          <p:cNvSpPr>
            <a:spLocks noGrp="1"/>
          </p:cNvSpPr>
          <p:nvPr>
            <p:ph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23556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 sz="1400">
                <a:sym typeface="Times New Roman" panose="02020603050405020304" pitchFamily="18" charset="0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23557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>
                <a:sym typeface="Times New Roman" panose="02020603050405020304" pitchFamily="18" charset="0"/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23558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lvl="0" algn="r" fontAlgn="base"/>
            <a:fld id="{9A0DB2DC-4C9A-4742-B13C-FB6460FD3503}" type="slidenum">
              <a:rPr lang="zh-CN" altLang="en-US" sz="1400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strike="noStrike" noProof="1" dirty="0">
              <a:sym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8" r:id="rId1"/>
    <p:sldLayoutId id="2147483889" r:id="rId2"/>
    <p:sldLayoutId id="2147483890" r:id="rId3"/>
    <p:sldLayoutId id="2147483891" r:id="rId4"/>
    <p:sldLayoutId id="2147483892" r:id="rId5"/>
    <p:sldLayoutId id="2147483893" r:id="rId6"/>
    <p:sldLayoutId id="2147483894" r:id="rId7"/>
    <p:sldLayoutId id="2147483895" r:id="rId8"/>
    <p:sldLayoutId id="2147483896" r:id="rId9"/>
    <p:sldLayoutId id="2147483897" r:id="rId10"/>
    <p:sldLayoutId id="2147483898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  <a:sym typeface="Times New Roman" panose="02020603050405020304" pitchFamily="18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9pPr>
    </p:titleStyle>
    <p:bodyStyle>
      <a:lvl1pPr marL="342900" indent="-342900" algn="l" defTabSz="0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Times New Roman" panose="02020603050405020304" pitchFamily="18" charset="0"/>
        </a:defRPr>
      </a:lvl1pPr>
      <a:lvl2pPr marL="742950" indent="-285750" algn="l" defTabSz="0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2pPr>
      <a:lvl3pPr marL="1143000" indent="-228600" algn="l" defTabSz="0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3pPr>
      <a:lvl4pPr marL="1600200" indent="-228600" algn="l" defTabSz="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4pPr>
      <a:lvl5pPr marL="20574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5pPr>
      <a:lvl6pPr marL="25146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6pPr>
      <a:lvl7pPr marL="29718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7pPr>
      <a:lvl8pPr marL="34290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8pPr>
      <a:lvl9pPr marL="38862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2530" name="Rectangle 2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22531" name="Rectangle 3"/>
          <p:cNvSpPr>
            <a:spLocks noGrp="1"/>
          </p:cNvSpPr>
          <p:nvPr>
            <p:ph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24580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 sz="1400">
                <a:sym typeface="Times New Roman" panose="02020603050405020304" pitchFamily="18" charset="0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24581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>
                <a:sym typeface="Times New Roman" panose="02020603050405020304" pitchFamily="18" charset="0"/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24582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lvl="0" algn="r" fontAlgn="base"/>
            <a:fld id="{9A0DB2DC-4C9A-4742-B13C-FB6460FD3503}" type="slidenum">
              <a:rPr lang="zh-CN" altLang="en-US" sz="1400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strike="noStrike" noProof="1" dirty="0">
              <a:sym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  <a:sym typeface="Times New Roman" panose="02020603050405020304" pitchFamily="18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9pPr>
    </p:titleStyle>
    <p:bodyStyle>
      <a:lvl1pPr marL="342900" indent="-342900" algn="l" defTabSz="0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Times New Roman" panose="02020603050405020304" pitchFamily="18" charset="0"/>
        </a:defRPr>
      </a:lvl1pPr>
      <a:lvl2pPr marL="742950" indent="-285750" algn="l" defTabSz="0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2pPr>
      <a:lvl3pPr marL="1143000" indent="-228600" algn="l" defTabSz="0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3pPr>
      <a:lvl4pPr marL="1600200" indent="-228600" algn="l" defTabSz="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4pPr>
      <a:lvl5pPr marL="20574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5pPr>
      <a:lvl6pPr marL="25146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6pPr>
      <a:lvl7pPr marL="29718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7pPr>
      <a:lvl8pPr marL="34290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8pPr>
      <a:lvl9pPr marL="38862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074" name="Rectangle 2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075" name="Rectangle 3"/>
          <p:cNvSpPr>
            <a:spLocks noGrp="1"/>
          </p:cNvSpPr>
          <p:nvPr>
            <p:ph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3076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 sz="1400">
                <a:sym typeface="Times New Roman" panose="02020603050405020304" pitchFamily="18" charset="0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3077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>
                <a:sym typeface="Times New Roman" panose="02020603050405020304" pitchFamily="18" charset="0"/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3078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lvl="0" algn="r" fontAlgn="base"/>
            <a:fld id="{9A0DB2DC-4C9A-4742-B13C-FB6460FD3503}" type="slidenum">
              <a:rPr lang="zh-CN" altLang="en-US" sz="1400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strike="noStrike" noProof="1" dirty="0">
              <a:sym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  <a:sym typeface="Times New Roman" panose="02020603050405020304" pitchFamily="18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9pPr>
    </p:titleStyle>
    <p:bodyStyle>
      <a:lvl1pPr marL="342900" indent="-342900" algn="l" defTabSz="0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Times New Roman" panose="02020603050405020304" pitchFamily="18" charset="0"/>
        </a:defRPr>
      </a:lvl1pPr>
      <a:lvl2pPr marL="742950" indent="-285750" algn="l" defTabSz="0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2pPr>
      <a:lvl3pPr marL="1143000" indent="-228600" algn="l" defTabSz="0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3pPr>
      <a:lvl4pPr marL="1600200" indent="-228600" algn="l" defTabSz="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4pPr>
      <a:lvl5pPr marL="20574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5pPr>
      <a:lvl6pPr marL="25146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6pPr>
      <a:lvl7pPr marL="29718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7pPr>
      <a:lvl8pPr marL="34290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8pPr>
      <a:lvl9pPr marL="38862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4098" name="Rectangle 2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4099" name="Rectangle 3"/>
          <p:cNvSpPr>
            <a:spLocks noGrp="1"/>
          </p:cNvSpPr>
          <p:nvPr>
            <p:ph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124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 sz="1400">
                <a:sym typeface="Times New Roman" panose="02020603050405020304" pitchFamily="18" charset="0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5125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>
                <a:sym typeface="Times New Roman" panose="02020603050405020304" pitchFamily="18" charset="0"/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5126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lvl="0" algn="r" fontAlgn="base"/>
            <a:fld id="{9A0DB2DC-4C9A-4742-B13C-FB6460FD3503}" type="slidenum">
              <a:rPr lang="zh-CN" altLang="en-US" sz="1400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strike="noStrike" noProof="1" dirty="0">
              <a:sym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  <a:sym typeface="Times New Roman" panose="02020603050405020304" pitchFamily="18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9pPr>
    </p:titleStyle>
    <p:bodyStyle>
      <a:lvl1pPr marL="342900" indent="-342900" algn="l" defTabSz="0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Times New Roman" panose="02020603050405020304" pitchFamily="18" charset="0"/>
        </a:defRPr>
      </a:lvl1pPr>
      <a:lvl2pPr marL="742950" indent="-285750" algn="l" defTabSz="0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2pPr>
      <a:lvl3pPr marL="1143000" indent="-228600" algn="l" defTabSz="0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3pPr>
      <a:lvl4pPr marL="1600200" indent="-228600" algn="l" defTabSz="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4pPr>
      <a:lvl5pPr marL="20574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5pPr>
      <a:lvl6pPr marL="25146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6pPr>
      <a:lvl7pPr marL="29718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7pPr>
      <a:lvl8pPr marL="34290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8pPr>
      <a:lvl9pPr marL="38862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5122" name="Rectangle 2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5123" name="Rectangle 3"/>
          <p:cNvSpPr>
            <a:spLocks noGrp="1"/>
          </p:cNvSpPr>
          <p:nvPr>
            <p:ph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6148" name="日期占位符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 sz="1400">
                <a:sym typeface="Times New Roman" panose="02020603050405020304" pitchFamily="18" charset="0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6149" name="页脚占位符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>
                <a:sym typeface="Times New Roman" panose="02020603050405020304" pitchFamily="18" charset="0"/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6150" name="灯片编号占位符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lvl="0" algn="r" fontAlgn="base"/>
            <a:fld id="{9A0DB2DC-4C9A-4742-B13C-FB6460FD3503}" type="slidenum">
              <a:rPr lang="zh-CN" altLang="en-US" sz="1400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strike="noStrike" noProof="1" dirty="0">
              <a:sym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  <a:sym typeface="Times New Roman" panose="02020603050405020304" pitchFamily="18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9pPr>
    </p:titleStyle>
    <p:bodyStyle>
      <a:lvl1pPr marL="342900" indent="-342900" algn="l" defTabSz="0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Times New Roman" panose="02020603050405020304" pitchFamily="18" charset="0"/>
        </a:defRPr>
      </a:lvl1pPr>
      <a:lvl2pPr marL="742950" indent="-285750" algn="l" defTabSz="0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2pPr>
      <a:lvl3pPr marL="1143000" indent="-228600" algn="l" defTabSz="0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3pPr>
      <a:lvl4pPr marL="1600200" indent="-228600" algn="l" defTabSz="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4pPr>
      <a:lvl5pPr marL="20574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5pPr>
      <a:lvl6pPr marL="25146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6pPr>
      <a:lvl7pPr marL="29718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7pPr>
      <a:lvl8pPr marL="34290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8pPr>
      <a:lvl9pPr marL="38862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6146" name="Rectangle 2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6147" name="Rectangle 3"/>
          <p:cNvSpPr>
            <a:spLocks noGrp="1"/>
          </p:cNvSpPr>
          <p:nvPr>
            <p:ph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172" name="日期占位符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 sz="1400">
                <a:sym typeface="Times New Roman" panose="02020603050405020304" pitchFamily="18" charset="0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7173" name="页脚占位符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>
                <a:sym typeface="Times New Roman" panose="02020603050405020304" pitchFamily="18" charset="0"/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7174" name="灯片编号占位符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lvl="0" algn="r" fontAlgn="base"/>
            <a:fld id="{9A0DB2DC-4C9A-4742-B13C-FB6460FD3503}" type="slidenum">
              <a:rPr lang="zh-CN" altLang="en-US" sz="1400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strike="noStrike" noProof="1" dirty="0">
              <a:sym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  <a:sym typeface="Times New Roman" panose="02020603050405020304" pitchFamily="18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9pPr>
    </p:titleStyle>
    <p:bodyStyle>
      <a:lvl1pPr marL="342900" indent="-342900" algn="l" defTabSz="0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Times New Roman" panose="02020603050405020304" pitchFamily="18" charset="0"/>
        </a:defRPr>
      </a:lvl1pPr>
      <a:lvl2pPr marL="742950" indent="-285750" algn="l" defTabSz="0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2pPr>
      <a:lvl3pPr marL="1143000" indent="-228600" algn="l" defTabSz="0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3pPr>
      <a:lvl4pPr marL="1600200" indent="-228600" algn="l" defTabSz="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4pPr>
      <a:lvl5pPr marL="20574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5pPr>
      <a:lvl6pPr marL="25146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6pPr>
      <a:lvl7pPr marL="29718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7pPr>
      <a:lvl8pPr marL="34290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8pPr>
      <a:lvl9pPr marL="38862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7170" name="Rectangle 2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7171" name="Rectangle 3"/>
          <p:cNvSpPr>
            <a:spLocks noGrp="1"/>
          </p:cNvSpPr>
          <p:nvPr>
            <p:ph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8196" name="日期占位符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 sz="1400">
                <a:sym typeface="Times New Roman" panose="02020603050405020304" pitchFamily="18" charset="0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197" name="页脚占位符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>
                <a:sym typeface="Times New Roman" panose="02020603050405020304" pitchFamily="18" charset="0"/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8198" name="灯片编号占位符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lvl="0" algn="r" fontAlgn="base"/>
            <a:fld id="{9A0DB2DC-4C9A-4742-B13C-FB6460FD3503}" type="slidenum">
              <a:rPr lang="zh-CN" altLang="en-US" sz="1400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strike="noStrike" noProof="1" dirty="0">
              <a:sym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  <a:sym typeface="Times New Roman" panose="02020603050405020304" pitchFamily="18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9pPr>
    </p:titleStyle>
    <p:bodyStyle>
      <a:lvl1pPr marL="342900" indent="-342900" algn="l" defTabSz="0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Times New Roman" panose="02020603050405020304" pitchFamily="18" charset="0"/>
        </a:defRPr>
      </a:lvl1pPr>
      <a:lvl2pPr marL="742950" indent="-285750" algn="l" defTabSz="0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2pPr>
      <a:lvl3pPr marL="1143000" indent="-228600" algn="l" defTabSz="0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3pPr>
      <a:lvl4pPr marL="1600200" indent="-228600" algn="l" defTabSz="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4pPr>
      <a:lvl5pPr marL="20574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5pPr>
      <a:lvl6pPr marL="25146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6pPr>
      <a:lvl7pPr marL="29718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7pPr>
      <a:lvl8pPr marL="34290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8pPr>
      <a:lvl9pPr marL="38862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8194" name="Rectangle 2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195" name="Rectangle 3"/>
          <p:cNvSpPr>
            <a:spLocks noGrp="1"/>
          </p:cNvSpPr>
          <p:nvPr>
            <p:ph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220" name="日期占位符 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 sz="1400">
                <a:sym typeface="Times New Roman" panose="02020603050405020304" pitchFamily="18" charset="0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221" name="页脚占位符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>
                <a:sym typeface="Times New Roman" panose="02020603050405020304" pitchFamily="18" charset="0"/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9222" name="灯片编号占位符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lvl="0" algn="r" fontAlgn="base"/>
            <a:fld id="{9A0DB2DC-4C9A-4742-B13C-FB6460FD3503}" type="slidenum">
              <a:rPr lang="zh-CN" altLang="en-US" sz="1400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strike="noStrike" noProof="1" dirty="0">
              <a:sym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  <a:sym typeface="Times New Roman" panose="02020603050405020304" pitchFamily="18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9pPr>
    </p:titleStyle>
    <p:bodyStyle>
      <a:lvl1pPr marL="342900" indent="-342900" algn="l" defTabSz="0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Times New Roman" panose="02020603050405020304" pitchFamily="18" charset="0"/>
        </a:defRPr>
      </a:lvl1pPr>
      <a:lvl2pPr marL="742950" indent="-285750" algn="l" defTabSz="0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2pPr>
      <a:lvl3pPr marL="1143000" indent="-228600" algn="l" defTabSz="0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3pPr>
      <a:lvl4pPr marL="1600200" indent="-228600" algn="l" defTabSz="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4pPr>
      <a:lvl5pPr marL="20574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5pPr>
      <a:lvl6pPr marL="25146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6pPr>
      <a:lvl7pPr marL="29718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7pPr>
      <a:lvl8pPr marL="34290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8pPr>
      <a:lvl9pPr marL="38862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9218" name="Rectangle 2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9219" name="Rectangle 3"/>
          <p:cNvSpPr>
            <a:spLocks noGrp="1"/>
          </p:cNvSpPr>
          <p:nvPr>
            <p:ph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44" name="日期占位符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 sz="1400">
                <a:sym typeface="Times New Roman" panose="02020603050405020304" pitchFamily="18" charset="0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10245" name="页脚占位符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>
                <a:sym typeface="Times New Roman" panose="02020603050405020304" pitchFamily="18" charset="0"/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Times New Roman" panose="02020603050405020304" pitchFamily="18" charset="0"/>
            </a:endParaRPr>
          </a:p>
        </p:txBody>
      </p:sp>
      <p:sp>
        <p:nvSpPr>
          <p:cNvPr id="10246" name="灯片编号占位符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lvl="0" algn="r" fontAlgn="base"/>
            <a:fld id="{9A0DB2DC-4C9A-4742-B13C-FB6460FD3503}" type="slidenum">
              <a:rPr lang="zh-CN" altLang="en-US" sz="1400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</a:fld>
            <a:endParaRPr lang="zh-CN" altLang="en-US" sz="1400" strike="noStrike" noProof="1" dirty="0">
              <a:sym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  <a:sym typeface="Times New Roman" panose="02020603050405020304" pitchFamily="18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sym typeface="Times New Roman" panose="02020603050405020304" pitchFamily="18" charset="0"/>
        </a:defRPr>
      </a:lvl9pPr>
    </p:titleStyle>
    <p:bodyStyle>
      <a:lvl1pPr marL="342900" indent="-342900" algn="l" defTabSz="0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Times New Roman" panose="02020603050405020304" pitchFamily="18" charset="0"/>
        </a:defRPr>
      </a:lvl1pPr>
      <a:lvl2pPr marL="742950" indent="-285750" algn="l" defTabSz="0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2pPr>
      <a:lvl3pPr marL="1143000" indent="-228600" algn="l" defTabSz="0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3pPr>
      <a:lvl4pPr marL="1600200" indent="-228600" algn="l" defTabSz="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4pPr>
      <a:lvl5pPr marL="20574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5pPr>
      <a:lvl6pPr marL="25146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6pPr>
      <a:lvl7pPr marL="29718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7pPr>
      <a:lvl8pPr marL="34290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8pPr>
      <a:lvl9pPr marL="38862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Times New Roman" panose="02020603050405020304" pitchFamily="18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4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84.xml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4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4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4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4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4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4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4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4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4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8833" name="直接连接符 13"/>
          <p:cNvSpPr/>
          <p:nvPr/>
        </p:nvSpPr>
        <p:spPr>
          <a:xfrm>
            <a:off x="0" y="6286500"/>
            <a:ext cx="6858000" cy="1588"/>
          </a:xfrm>
          <a:prstGeom prst="line">
            <a:avLst/>
          </a:prstGeom>
          <a:ln w="34925" cap="flat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p>
            <a:pPr lvl="0" eaLnBrk="0" hangingPunct="0"/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48834" name="_s1028"/>
          <p:cNvSpPr/>
          <p:nvPr/>
        </p:nvSpPr>
        <p:spPr>
          <a:xfrm>
            <a:off x="6911975" y="5984875"/>
            <a:ext cx="2178050" cy="446088"/>
          </a:xfrm>
          <a:prstGeom prst="roundRect">
            <a:avLst>
              <a:gd name="adj" fmla="val 16667"/>
            </a:avLst>
          </a:prstGeom>
          <a:solidFill>
            <a:srgbClr val="435361"/>
          </a:solidFill>
          <a:ln w="9525" cap="flat" cmpd="sng">
            <a:solidFill>
              <a:srgbClr val="4A7EBB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lIns="0" tIns="0" rIns="0" bIns="0" anchor="ctr"/>
          <a:p>
            <a:pPr lvl="0" eaLnBrk="0" hangingPunct="0">
              <a:lnSpc>
                <a:spcPct val="125000"/>
              </a:lnSpc>
            </a:pPr>
            <a:r>
              <a:rPr lang="zh-CN" altLang="en-US" sz="20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楷体" panose="02010609060101010101" pitchFamily="49" charset="-122"/>
              </a:rPr>
              <a:t> 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48835" name="矩形 16"/>
          <p:cNvSpPr/>
          <p:nvPr/>
        </p:nvSpPr>
        <p:spPr>
          <a:xfrm>
            <a:off x="6985000" y="6021388"/>
            <a:ext cx="2032000" cy="39528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vl="0" eaLnBrk="0" hangingPunct="0"/>
            <a:r>
              <a:rPr lang="zh-CN" altLang="en-US" sz="20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楷体" panose="02010609060101010101" pitchFamily="49" charset="-122"/>
              </a:rPr>
              <a:t>医学院：王  琰</a:t>
            </a:r>
            <a:endParaRPr lang="zh-CN" altLang="en-US" sz="2000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sp>
        <p:nvSpPr>
          <p:cNvPr id="248836" name="直接连接符 9"/>
          <p:cNvSpPr/>
          <p:nvPr/>
        </p:nvSpPr>
        <p:spPr>
          <a:xfrm>
            <a:off x="2286000" y="1000125"/>
            <a:ext cx="6858000" cy="1588"/>
          </a:xfrm>
          <a:prstGeom prst="line">
            <a:avLst/>
          </a:prstGeom>
          <a:ln w="34925" cap="flat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p>
            <a:pPr lvl="0" eaLnBrk="0" hangingPunct="0"/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248837" name="图片 3" descr="MXWZZS4OZAEIUJF105DJCR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76375" y="296863"/>
            <a:ext cx="3022600" cy="8096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48838" name="图片 2" descr="Q)URM]O~)MQP~KA1_WZ3X6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388" y="117475"/>
            <a:ext cx="1193800" cy="10429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6633" name="Text Box 2"/>
          <p:cNvSpPr txBox="1">
            <a:spLocks noChangeArrowheads="1"/>
          </p:cNvSpPr>
          <p:nvPr/>
        </p:nvSpPr>
        <p:spPr bwMode="auto">
          <a:xfrm>
            <a:off x="647700" y="1412875"/>
            <a:ext cx="8208963" cy="100584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p>
            <a:pPr lvl="0" fontAlgn="base">
              <a:spcBef>
                <a:spcPct val="50000"/>
              </a:spcBef>
            </a:pPr>
            <a:r>
              <a:rPr lang="zh-CN" altLang="en-US" sz="4400" b="1" strike="noStrike" noProof="1" dirty="0">
                <a:solidFill>
                  <a:srgbClr val="000099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  <a:t>   </a:t>
            </a:r>
            <a:r>
              <a:rPr lang="zh-CN" altLang="en-US" sz="6000" b="1" strike="noStrike" noProof="1" dirty="0">
                <a:solidFill>
                  <a:srgbClr val="000099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  <a:t>医学院教学工作会议  </a:t>
            </a:r>
            <a:endParaRPr lang="zh-CN" altLang="en-US" sz="6000" b="1" strike="noStrike" noProof="1" dirty="0">
              <a:solidFill>
                <a:srgbClr val="000099"/>
              </a:solidFill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26634" name="矩形 13"/>
          <p:cNvSpPr>
            <a:spLocks noChangeArrowheads="1"/>
          </p:cNvSpPr>
          <p:nvPr/>
        </p:nvSpPr>
        <p:spPr bwMode="auto">
          <a:xfrm>
            <a:off x="2484438" y="2641600"/>
            <a:ext cx="4150360" cy="82994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p>
            <a:pPr lvl="0" fontAlgn="base"/>
            <a:r>
              <a:rPr lang="zh-CN" altLang="en-US" sz="4800" b="1" strike="noStrike" noProof="1" dirty="0">
                <a:solidFill>
                  <a:srgbClr val="000099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  <a:t>（201</a:t>
            </a:r>
            <a:r>
              <a:rPr lang="en-US" altLang="zh-CN" sz="4800" b="1" strike="noStrike" noProof="1">
                <a:solidFill>
                  <a:srgbClr val="000099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  <a:t>7.09</a:t>
            </a:r>
            <a:r>
              <a:rPr lang="zh-CN" altLang="en-US" sz="4800" b="1" strike="noStrike" noProof="1" dirty="0">
                <a:solidFill>
                  <a:srgbClr val="000099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  <a:t>.</a:t>
            </a:r>
            <a:r>
              <a:rPr lang="en-US" altLang="zh-CN" sz="4800" b="1" strike="noStrike" noProof="1">
                <a:solidFill>
                  <a:srgbClr val="000099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  <a:t>26</a:t>
            </a:r>
            <a:r>
              <a:rPr lang="zh-CN" altLang="en-US" sz="4800" b="1" strike="noStrike" noProof="1" dirty="0">
                <a:solidFill>
                  <a:srgbClr val="000099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  <a:t>）</a:t>
            </a:r>
            <a:endParaRPr lang="zh-CN" altLang="en-US" sz="4800" b="1" strike="noStrike" noProof="1" dirty="0">
              <a:solidFill>
                <a:srgbClr val="000099"/>
              </a:solidFill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3409" name="直接连接符 13"/>
          <p:cNvSpPr/>
          <p:nvPr/>
        </p:nvSpPr>
        <p:spPr>
          <a:xfrm>
            <a:off x="0" y="6286500"/>
            <a:ext cx="6858000" cy="1588"/>
          </a:xfrm>
          <a:prstGeom prst="line">
            <a:avLst/>
          </a:prstGeom>
          <a:ln w="34925" cap="flat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p>
            <a:pPr lvl="0" eaLnBrk="0" hangingPunct="0"/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73410" name="_s1028"/>
          <p:cNvSpPr/>
          <p:nvPr/>
        </p:nvSpPr>
        <p:spPr>
          <a:xfrm>
            <a:off x="6911975" y="5984875"/>
            <a:ext cx="2178050" cy="446088"/>
          </a:xfrm>
          <a:prstGeom prst="roundRect">
            <a:avLst>
              <a:gd name="adj" fmla="val 16667"/>
            </a:avLst>
          </a:prstGeom>
          <a:solidFill>
            <a:srgbClr val="435361"/>
          </a:solidFill>
          <a:ln w="9525" cap="flat" cmpd="sng">
            <a:solidFill>
              <a:srgbClr val="4A7EBB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lIns="0" tIns="0" rIns="0" bIns="0" anchor="ctr"/>
          <a:p>
            <a:pPr lvl="0" eaLnBrk="0" hangingPunct="0">
              <a:lnSpc>
                <a:spcPct val="125000"/>
              </a:lnSpc>
            </a:pPr>
            <a:r>
              <a:rPr lang="zh-CN" altLang="en-US" sz="20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楷体" panose="02010609060101010101" pitchFamily="49" charset="-122"/>
              </a:rPr>
              <a:t> 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73411" name="矩形 16"/>
          <p:cNvSpPr/>
          <p:nvPr/>
        </p:nvSpPr>
        <p:spPr>
          <a:xfrm>
            <a:off x="6985000" y="6021388"/>
            <a:ext cx="2032000" cy="39528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vl="0" eaLnBrk="0" hangingPunct="0"/>
            <a:r>
              <a:rPr lang="zh-CN" altLang="en-US" sz="20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楷体" panose="02010609060101010101" pitchFamily="49" charset="-122"/>
              </a:rPr>
              <a:t>医学院：王  琰</a:t>
            </a:r>
            <a:endParaRPr lang="zh-CN" altLang="en-US" sz="2000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sp>
        <p:nvSpPr>
          <p:cNvPr id="273412" name="直接连接符 9"/>
          <p:cNvSpPr/>
          <p:nvPr/>
        </p:nvSpPr>
        <p:spPr>
          <a:xfrm>
            <a:off x="2286000" y="1000125"/>
            <a:ext cx="6858000" cy="1588"/>
          </a:xfrm>
          <a:prstGeom prst="line">
            <a:avLst/>
          </a:prstGeom>
          <a:ln w="34925" cap="flat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p>
            <a:pPr lvl="0" eaLnBrk="0" hangingPunct="0"/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273413" name="图片 3" descr="MXWZZS4OZAEIUJF105DJCR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76375" y="296863"/>
            <a:ext cx="3022600" cy="8096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73414" name="图片 2" descr="Q)URM]O~)MQP~KA1_WZ3X6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388" y="117475"/>
            <a:ext cx="1193800" cy="10429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64233" name="Text Box 2"/>
          <p:cNvSpPr txBox="1"/>
          <p:nvPr/>
        </p:nvSpPr>
        <p:spPr>
          <a:xfrm>
            <a:off x="1116013" y="1304925"/>
            <a:ext cx="7632700" cy="115824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fontAlgn="base">
              <a:spcBef>
                <a:spcPct val="50000"/>
              </a:spcBef>
            </a:pPr>
            <a:r>
              <a:rPr lang="zh-CN" altLang="en-US" sz="2800" b="1" strike="noStrike" noProof="1" dirty="0">
                <a:solidFill>
                  <a:srgbClr val="000099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  <a:cs typeface="+mn-ea"/>
                <a:sym typeface="+mn-ea"/>
              </a:rPr>
              <a:t>三、下一步工作打算</a:t>
            </a:r>
            <a:endParaRPr lang="zh-CN" altLang="zh-CN" b="1" strike="noStrike" noProof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vl="0" fontAlgn="base">
              <a:spcBef>
                <a:spcPct val="50000"/>
              </a:spcBef>
            </a:pPr>
            <a:endParaRPr lang="en-US" altLang="zh-CN" sz="2800" b="1" strike="noStrike" noProof="1">
              <a:solidFill>
                <a:srgbClr val="000099"/>
              </a:solidFill>
              <a:effectLst>
                <a:outerShdw blurRad="38100" dist="38100" dir="2700000">
                  <a:srgbClr val="C0C0C0"/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273417" name="矩形 1"/>
          <p:cNvSpPr/>
          <p:nvPr/>
        </p:nvSpPr>
        <p:spPr>
          <a:xfrm>
            <a:off x="1198563" y="1994218"/>
            <a:ext cx="7467600" cy="341503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vl="0" eaLnBrk="0" hangingPunct="0">
              <a:lnSpc>
                <a:spcPct val="150000"/>
              </a:lnSpc>
            </a:pPr>
            <a:r>
              <a:rPr lang="en-US" altLang="zh-CN" b="1">
                <a:latin typeface="Times New Roman" panose="02020603050405020304" pitchFamily="18" charset="0"/>
                <a:ea typeface="宋体" panose="02010600030101010101" pitchFamily="2" charset="-122"/>
              </a:rPr>
              <a:t>1.</a:t>
            </a:r>
            <a:r>
              <a:rPr lang="en-US" altLang="zh-CN" b="1">
                <a:sym typeface="+mn-ea"/>
              </a:rPr>
              <a:t>提高实验开出率和设备利用率</a:t>
            </a:r>
            <a:endParaRPr lang="zh-CN" altLang="en-US" b="1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vl="0" eaLnBrk="0" hangingPunct="0">
              <a:lnSpc>
                <a:spcPct val="150000"/>
              </a:lnSpc>
            </a:pPr>
            <a:r>
              <a:rPr lang="en-US" altLang="zh-CN" b="1">
                <a:latin typeface="Times New Roman" panose="02020603050405020304" pitchFamily="18" charset="0"/>
                <a:ea typeface="宋体" panose="02010600030101010101" pitchFamily="2" charset="-122"/>
              </a:rPr>
              <a:t>2.</a:t>
            </a:r>
            <a:r>
              <a:rPr lang="zh-CN" altLang="en-US" b="1">
                <a:sym typeface="+mn-ea"/>
              </a:rPr>
              <a:t>卫生工作</a:t>
            </a:r>
            <a:endParaRPr lang="en-US" altLang="zh-CN" b="1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vl="0" eaLnBrk="0" hangingPunct="0">
              <a:lnSpc>
                <a:spcPct val="150000"/>
              </a:lnSpc>
            </a:pPr>
            <a:r>
              <a:rPr lang="zh-CN" altLang="en-US" b="1">
                <a:latin typeface="Times New Roman" panose="02020603050405020304" pitchFamily="18" charset="0"/>
                <a:ea typeface="宋体" panose="02010600030101010101" pitchFamily="2" charset="-122"/>
              </a:rPr>
              <a:t>办公室：各扫门前雪</a:t>
            </a:r>
            <a:endParaRPr lang="zh-CN" altLang="en-US" b="1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vl="0" eaLnBrk="0" hangingPunct="0">
              <a:lnSpc>
                <a:spcPct val="150000"/>
              </a:lnSpc>
            </a:pPr>
            <a:r>
              <a:rPr lang="zh-CN" altLang="en-US" b="1">
                <a:latin typeface="Times New Roman" panose="02020603050405020304" pitchFamily="18" charset="0"/>
                <a:ea typeface="宋体" panose="02010600030101010101" pitchFamily="2" charset="-122"/>
              </a:rPr>
              <a:t>实验室：注意日常维护</a:t>
            </a:r>
            <a:endParaRPr lang="zh-CN" altLang="en-US" b="1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vl="0" eaLnBrk="0" hangingPunct="0">
              <a:lnSpc>
                <a:spcPct val="150000"/>
              </a:lnSpc>
            </a:pPr>
            <a:r>
              <a:rPr lang="zh-CN" altLang="en-US" b="1">
                <a:latin typeface="Times New Roman" panose="02020603050405020304" pitchFamily="18" charset="0"/>
                <a:ea typeface="宋体" panose="02010600030101010101" pitchFamily="2" charset="-122"/>
              </a:rPr>
              <a:t>教室：</a:t>
            </a:r>
            <a:r>
              <a:rPr lang="en-US" altLang="zh-CN" b="1">
                <a:latin typeface="Times New Roman" panose="02020603050405020304" pitchFamily="18" charset="0"/>
                <a:ea typeface="宋体" panose="02010600030101010101" pitchFamily="2" charset="-122"/>
              </a:rPr>
              <a:t>“</a:t>
            </a:r>
            <a:r>
              <a:rPr lang="zh-CN" altLang="en-US" b="1">
                <a:latin typeface="Times New Roman" panose="02020603050405020304" pitchFamily="18" charset="0"/>
                <a:ea typeface="宋体" panose="02010600030101010101" pitchFamily="2" charset="-122"/>
              </a:rPr>
              <a:t>温馨提示</a:t>
            </a:r>
            <a:r>
              <a:rPr lang="en-US" altLang="zh-CN" b="1">
                <a:latin typeface="Times New Roman" panose="02020603050405020304" pitchFamily="18" charset="0"/>
                <a:ea typeface="宋体" panose="02010600030101010101" pitchFamily="2" charset="-122"/>
              </a:rPr>
              <a:t>”</a:t>
            </a:r>
            <a:endParaRPr lang="zh-CN" altLang="en-US" b="1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vl="0" eaLnBrk="0" hangingPunct="0">
              <a:lnSpc>
                <a:spcPct val="150000"/>
              </a:lnSpc>
            </a:pPr>
            <a:endParaRPr lang="zh-CN" altLang="en-US" b="1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991235" y="1719580"/>
            <a:ext cx="6449060" cy="3486150"/>
            <a:chOff x="1561" y="2708"/>
            <a:chExt cx="10156" cy="5490"/>
          </a:xfrm>
        </p:grpSpPr>
        <p:pic>
          <p:nvPicPr>
            <p:cNvPr id="2" name="图片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61" y="2708"/>
              <a:ext cx="10157" cy="3270"/>
            </a:xfrm>
            <a:prstGeom prst="rect">
              <a:avLst/>
            </a:prstGeom>
          </p:spPr>
        </p:pic>
        <p:pic>
          <p:nvPicPr>
            <p:cNvPr id="3" name="图片 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888" y="5978"/>
              <a:ext cx="9829" cy="222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4433" name="直接连接符 13"/>
          <p:cNvSpPr/>
          <p:nvPr/>
        </p:nvSpPr>
        <p:spPr>
          <a:xfrm>
            <a:off x="0" y="6286500"/>
            <a:ext cx="6858000" cy="1588"/>
          </a:xfrm>
          <a:prstGeom prst="line">
            <a:avLst/>
          </a:prstGeom>
          <a:ln w="34925" cap="flat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p>
            <a:pPr lvl="0" eaLnBrk="0" hangingPunct="0"/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74434" name="_s1028"/>
          <p:cNvSpPr/>
          <p:nvPr/>
        </p:nvSpPr>
        <p:spPr>
          <a:xfrm>
            <a:off x="6911975" y="5984875"/>
            <a:ext cx="2178050" cy="446088"/>
          </a:xfrm>
          <a:prstGeom prst="roundRect">
            <a:avLst>
              <a:gd name="adj" fmla="val 16667"/>
            </a:avLst>
          </a:prstGeom>
          <a:solidFill>
            <a:srgbClr val="435361"/>
          </a:solidFill>
          <a:ln w="9525" cap="flat" cmpd="sng">
            <a:solidFill>
              <a:srgbClr val="4A7EBB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lIns="0" tIns="0" rIns="0" bIns="0" anchor="ctr"/>
          <a:p>
            <a:pPr lvl="0" eaLnBrk="0" hangingPunct="0">
              <a:lnSpc>
                <a:spcPct val="125000"/>
              </a:lnSpc>
            </a:pPr>
            <a:r>
              <a:rPr lang="zh-CN" altLang="en-US" sz="20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楷体" panose="02010609060101010101" pitchFamily="49" charset="-122"/>
              </a:rPr>
              <a:t> 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74435" name="矩形 16"/>
          <p:cNvSpPr/>
          <p:nvPr/>
        </p:nvSpPr>
        <p:spPr>
          <a:xfrm>
            <a:off x="6985000" y="6021388"/>
            <a:ext cx="2032000" cy="39528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vl="0" eaLnBrk="0" hangingPunct="0"/>
            <a:r>
              <a:rPr lang="zh-CN" altLang="en-US" sz="20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楷体" panose="02010609060101010101" pitchFamily="49" charset="-122"/>
              </a:rPr>
              <a:t>医学院：王  琰</a:t>
            </a:r>
            <a:endParaRPr lang="zh-CN" altLang="en-US" sz="2000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sp>
        <p:nvSpPr>
          <p:cNvPr id="274436" name="直接连接符 9"/>
          <p:cNvSpPr/>
          <p:nvPr/>
        </p:nvSpPr>
        <p:spPr>
          <a:xfrm>
            <a:off x="2286000" y="1000125"/>
            <a:ext cx="6858000" cy="1588"/>
          </a:xfrm>
          <a:prstGeom prst="line">
            <a:avLst/>
          </a:prstGeom>
          <a:ln w="34925" cap="flat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p>
            <a:pPr lvl="0" eaLnBrk="0" hangingPunct="0"/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274437" name="图片 3" descr="MXWZZS4OZAEIUJF105DJCR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76375" y="296863"/>
            <a:ext cx="3022600" cy="8096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74438" name="图片 2" descr="Q)URM]O~)MQP~KA1_WZ3X6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388" y="117475"/>
            <a:ext cx="1193800" cy="10429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74440" name="矩形 572427"/>
          <p:cNvSpPr/>
          <p:nvPr/>
        </p:nvSpPr>
        <p:spPr>
          <a:xfrm>
            <a:off x="2879725" y="1952625"/>
            <a:ext cx="3997325" cy="27003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>
                <a:ln w="12700" cap="flat" cmpd="sng">
                  <a:solidFill>
                    <a:srgbClr val="EAEAEA"/>
                  </a:solidFill>
                  <a:prstDash val="solid"/>
                  <a:round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outerShdw dist="35921" dir="2699999" sy="50000" kx="2115830" algn="bl" rotWithShape="0">
                    <a:srgbClr val="C0C0C0">
                      <a:alpha val="80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谢谢!</a:t>
            </a:r>
            <a:endParaRPr lang="zh-CN" altLang="en-US" sz="3600">
              <a:ln w="12700" cap="flat" cmpd="sng">
                <a:solidFill>
                  <a:srgbClr val="EAEAEA"/>
                </a:solidFill>
                <a:prstDash val="solid"/>
                <a:round/>
                <a:headEnd type="none" w="med" len="med"/>
                <a:tailEnd type="none" w="med" len="med"/>
              </a:ln>
              <a:gradFill rotWithShape="0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outerShdw dist="35921" dir="2699999" sy="50000" kx="2115830" algn="bl" rotWithShape="0">
                  <a:srgbClr val="C0C0C0">
                    <a:alpha val="80000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9857" name="直接连接符 13"/>
          <p:cNvSpPr/>
          <p:nvPr/>
        </p:nvSpPr>
        <p:spPr>
          <a:xfrm>
            <a:off x="0" y="6286500"/>
            <a:ext cx="6858000" cy="1588"/>
          </a:xfrm>
          <a:prstGeom prst="line">
            <a:avLst/>
          </a:prstGeom>
          <a:ln w="34925" cap="flat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p>
            <a:pPr lvl="0" eaLnBrk="0" hangingPunct="0"/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49858" name="_s1028"/>
          <p:cNvSpPr/>
          <p:nvPr/>
        </p:nvSpPr>
        <p:spPr>
          <a:xfrm>
            <a:off x="6911975" y="5984875"/>
            <a:ext cx="2178050" cy="446088"/>
          </a:xfrm>
          <a:prstGeom prst="roundRect">
            <a:avLst>
              <a:gd name="adj" fmla="val 16667"/>
            </a:avLst>
          </a:prstGeom>
          <a:solidFill>
            <a:srgbClr val="435361"/>
          </a:solidFill>
          <a:ln w="9525" cap="flat" cmpd="sng">
            <a:solidFill>
              <a:srgbClr val="4A7EBB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lIns="0" tIns="0" rIns="0" bIns="0" anchor="ctr"/>
          <a:p>
            <a:pPr lvl="0" eaLnBrk="0" hangingPunct="0">
              <a:lnSpc>
                <a:spcPct val="125000"/>
              </a:lnSpc>
            </a:pPr>
            <a:r>
              <a:rPr lang="zh-CN" altLang="en-US" sz="20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楷体" panose="02010609060101010101" pitchFamily="49" charset="-122"/>
              </a:rPr>
              <a:t> 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49859" name="矩形 16"/>
          <p:cNvSpPr/>
          <p:nvPr/>
        </p:nvSpPr>
        <p:spPr>
          <a:xfrm>
            <a:off x="6985000" y="6021388"/>
            <a:ext cx="2032000" cy="39528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vl="0" eaLnBrk="0" hangingPunct="0"/>
            <a:r>
              <a:rPr lang="zh-CN" altLang="en-US" sz="20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楷体" panose="02010609060101010101" pitchFamily="49" charset="-122"/>
              </a:rPr>
              <a:t>医学院：王  琰</a:t>
            </a:r>
            <a:endParaRPr lang="zh-CN" altLang="en-US" sz="2000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sp>
        <p:nvSpPr>
          <p:cNvPr id="249860" name="直接连接符 9"/>
          <p:cNvSpPr/>
          <p:nvPr/>
        </p:nvSpPr>
        <p:spPr>
          <a:xfrm>
            <a:off x="2286000" y="1000125"/>
            <a:ext cx="6858000" cy="1588"/>
          </a:xfrm>
          <a:prstGeom prst="line">
            <a:avLst/>
          </a:prstGeom>
          <a:ln w="34925" cap="flat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p>
            <a:pPr lvl="0" eaLnBrk="0" hangingPunct="0"/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249861" name="图片 3" descr="MXWZZS4OZAEIUJF105DJCR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76375" y="296863"/>
            <a:ext cx="3022600" cy="8096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49862" name="图片 2" descr="Q)URM]O~)MQP~KA1_WZ3X6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388" y="117475"/>
            <a:ext cx="1193800" cy="10429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6633" name="Text Box 2"/>
          <p:cNvSpPr txBox="1">
            <a:spLocks noChangeArrowheads="1"/>
          </p:cNvSpPr>
          <p:nvPr/>
        </p:nvSpPr>
        <p:spPr bwMode="auto">
          <a:xfrm>
            <a:off x="647700" y="1412875"/>
            <a:ext cx="8208963" cy="762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p>
            <a:pPr lvl="0" fontAlgn="base">
              <a:spcBef>
                <a:spcPct val="50000"/>
              </a:spcBef>
            </a:pPr>
            <a:r>
              <a:rPr lang="zh-CN" altLang="en-US" sz="4400" b="1" strike="noStrike" noProof="1" dirty="0">
                <a:solidFill>
                  <a:srgbClr val="000099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  <a:t>   </a:t>
            </a:r>
            <a:endParaRPr lang="zh-CN" altLang="en-US" sz="4400" b="1" strike="noStrike" noProof="1" dirty="0">
              <a:solidFill>
                <a:srgbClr val="000099"/>
              </a:solidFill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941513" y="1284288"/>
            <a:ext cx="5114925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p>
            <a:pPr lvl="0" fontAlgn="base">
              <a:spcBef>
                <a:spcPct val="50000"/>
              </a:spcBef>
            </a:pPr>
            <a:r>
              <a:rPr lang="zh-CN" altLang="en-US" sz="3600" b="1" strike="noStrike" noProof="1" dirty="0">
                <a:solidFill>
                  <a:srgbClr val="000099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  <a:t>本次教学工作会议议题  </a:t>
            </a:r>
            <a:endParaRPr lang="zh-CN" altLang="en-US" sz="3600" b="1" strike="noStrike" noProof="1" dirty="0">
              <a:solidFill>
                <a:srgbClr val="000099"/>
              </a:solidFill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26634" name="矩形 13"/>
          <p:cNvSpPr>
            <a:spLocks noChangeArrowheads="1"/>
          </p:cNvSpPr>
          <p:nvPr/>
        </p:nvSpPr>
        <p:spPr bwMode="auto">
          <a:xfrm>
            <a:off x="900113" y="2097088"/>
            <a:ext cx="3388995" cy="20116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p>
            <a:pPr lvl="0" algn="l" fontAlgn="base">
              <a:lnSpc>
                <a:spcPct val="150000"/>
              </a:lnSpc>
            </a:pPr>
            <a:r>
              <a:rPr lang="zh-CN" altLang="en-US" sz="2800" b="1" strike="noStrike" noProof="1" dirty="0">
                <a:solidFill>
                  <a:srgbClr val="000099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  <a:cs typeface="+mn-ea"/>
              </a:rPr>
              <a:t>一、考务工作</a:t>
            </a:r>
            <a:endParaRPr lang="zh-CN" altLang="en-US" sz="2800" b="1" strike="noStrike" noProof="1" dirty="0">
              <a:solidFill>
                <a:srgbClr val="000099"/>
              </a:solidFill>
              <a:effectLst>
                <a:outerShdw blurRad="38100" dist="38100" dir="2700000">
                  <a:srgbClr val="C0C0C0"/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lvl="0" algn="l" fontAlgn="base">
              <a:lnSpc>
                <a:spcPct val="150000"/>
              </a:lnSpc>
            </a:pPr>
            <a:r>
              <a:rPr lang="zh-CN" altLang="en-US" sz="2800" b="1" strike="noStrike" noProof="1" dirty="0">
                <a:solidFill>
                  <a:srgbClr val="000099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  <a:cs typeface="+mn-ea"/>
              </a:rPr>
              <a:t>二、近期工作 </a:t>
            </a:r>
            <a:endParaRPr lang="zh-CN" altLang="en-US" sz="2800" b="1" strike="noStrike" noProof="1" dirty="0">
              <a:solidFill>
                <a:srgbClr val="000099"/>
              </a:solidFill>
              <a:effectLst>
                <a:outerShdw blurRad="38100" dist="38100" dir="2700000">
                  <a:srgbClr val="C0C0C0"/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lvl="0" algn="l" fontAlgn="base">
              <a:lnSpc>
                <a:spcPct val="150000"/>
              </a:lnSpc>
            </a:pPr>
            <a:r>
              <a:rPr lang="zh-CN" altLang="en-US" sz="2800" b="1" strike="noStrike" noProof="1" dirty="0">
                <a:solidFill>
                  <a:srgbClr val="000099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  <a:cs typeface="+mn-ea"/>
              </a:rPr>
              <a:t>三、下一步工作打算</a:t>
            </a:r>
            <a:endParaRPr lang="zh-CN" altLang="en-US" sz="2800" b="1" strike="noStrike" noProof="1" dirty="0">
              <a:solidFill>
                <a:srgbClr val="000099"/>
              </a:solidFill>
              <a:effectLst>
                <a:outerShdw blurRad="38100" dist="38100" dir="2700000">
                  <a:srgbClr val="C0C0C0"/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8289" name="直接连接符 13"/>
          <p:cNvSpPr/>
          <p:nvPr/>
        </p:nvSpPr>
        <p:spPr>
          <a:xfrm>
            <a:off x="0" y="6286500"/>
            <a:ext cx="6858000" cy="1588"/>
          </a:xfrm>
          <a:prstGeom prst="line">
            <a:avLst/>
          </a:prstGeom>
          <a:ln w="34925" cap="flat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p>
            <a:pPr lvl="0" eaLnBrk="0" hangingPunct="0"/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68290" name="_s1028"/>
          <p:cNvSpPr/>
          <p:nvPr/>
        </p:nvSpPr>
        <p:spPr>
          <a:xfrm>
            <a:off x="6911975" y="5984875"/>
            <a:ext cx="2178050" cy="446088"/>
          </a:xfrm>
          <a:prstGeom prst="roundRect">
            <a:avLst>
              <a:gd name="adj" fmla="val 16667"/>
            </a:avLst>
          </a:prstGeom>
          <a:solidFill>
            <a:srgbClr val="435361"/>
          </a:solidFill>
          <a:ln w="9525" cap="flat" cmpd="sng">
            <a:solidFill>
              <a:srgbClr val="4A7EBB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lIns="0" tIns="0" rIns="0" bIns="0" anchor="ctr"/>
          <a:p>
            <a:pPr lvl="0" eaLnBrk="0" hangingPunct="0">
              <a:lnSpc>
                <a:spcPct val="125000"/>
              </a:lnSpc>
            </a:pPr>
            <a:r>
              <a:rPr lang="zh-CN" altLang="en-US" sz="20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楷体" panose="02010609060101010101" pitchFamily="49" charset="-122"/>
              </a:rPr>
              <a:t> 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68291" name="矩形 16"/>
          <p:cNvSpPr/>
          <p:nvPr/>
        </p:nvSpPr>
        <p:spPr>
          <a:xfrm>
            <a:off x="6985000" y="6021388"/>
            <a:ext cx="2032000" cy="39528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vl="0" eaLnBrk="0" hangingPunct="0"/>
            <a:r>
              <a:rPr lang="zh-CN" altLang="en-US" sz="20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楷体" panose="02010609060101010101" pitchFamily="49" charset="-122"/>
              </a:rPr>
              <a:t>医学院：王  琰</a:t>
            </a:r>
            <a:endParaRPr lang="zh-CN" altLang="en-US" sz="2000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sp>
        <p:nvSpPr>
          <p:cNvPr id="268292" name="直接连接符 9"/>
          <p:cNvSpPr/>
          <p:nvPr/>
        </p:nvSpPr>
        <p:spPr>
          <a:xfrm>
            <a:off x="2286000" y="1000125"/>
            <a:ext cx="6858000" cy="1588"/>
          </a:xfrm>
          <a:prstGeom prst="line">
            <a:avLst/>
          </a:prstGeom>
          <a:ln w="34925" cap="flat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p>
            <a:pPr lvl="0" eaLnBrk="0" hangingPunct="0"/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268293" name="图片 3" descr="MXWZZS4OZAEIUJF105DJCR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76375" y="296863"/>
            <a:ext cx="3022600" cy="8096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68294" name="图片 2" descr="Q)URM]O~)MQP~KA1_WZ3X6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388" y="117475"/>
            <a:ext cx="1193800" cy="10429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68297" name="矩形 1"/>
          <p:cNvSpPr/>
          <p:nvPr/>
        </p:nvSpPr>
        <p:spPr>
          <a:xfrm>
            <a:off x="1203643" y="1296988"/>
            <a:ext cx="7467600" cy="332295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vl="0" eaLnBrk="0" hangingPunct="0">
              <a:lnSpc>
                <a:spcPct val="150000"/>
              </a:lnSpc>
            </a:pPr>
            <a:r>
              <a:rPr lang="zh-CN" altLang="en-US" sz="2800" b="1" dirty="0">
                <a:solidFill>
                  <a:srgbClr val="000099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  <a:cs typeface="+mn-ea"/>
                <a:sym typeface="+mn-ea"/>
              </a:rPr>
              <a:t>一、考务工作</a:t>
            </a:r>
            <a:endParaRPr lang="en-US" sz="2800" b="1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vl="0" eaLnBrk="0" hangingPunct="0">
              <a:lnSpc>
                <a:spcPct val="150000"/>
              </a:lnSpc>
            </a:pPr>
            <a:r>
              <a:rPr lang="en-US" sz="2800" b="1">
                <a:latin typeface="Times New Roman" panose="02020603050405020304" pitchFamily="18" charset="0"/>
                <a:ea typeface="宋体" panose="02010600030101010101" pitchFamily="2" charset="-122"/>
              </a:rPr>
              <a:t>1.</a:t>
            </a:r>
            <a:r>
              <a:rPr lang="zh-CN" altLang="en-US" sz="2800" b="1">
                <a:latin typeface="Times New Roman" panose="02020603050405020304" pitchFamily="18" charset="0"/>
                <a:ea typeface="宋体" panose="02010600030101010101" pitchFamily="2" charset="-122"/>
              </a:rPr>
              <a:t>试卷：</a:t>
            </a:r>
            <a:r>
              <a:rPr lang="en-US" altLang="zh-CN" sz="2800" b="1">
                <a:latin typeface="Times New Roman" panose="02020603050405020304" pitchFamily="18" charset="0"/>
                <a:ea typeface="宋体" panose="02010600030101010101" pitchFamily="2" charset="-122"/>
                <a:sym typeface="Arial" panose="020B0604020202020204" pitchFamily="34" charset="0"/>
              </a:rPr>
              <a:t>《</a:t>
            </a:r>
            <a:r>
              <a:rPr lang="zh-CN" altLang="en-US" sz="2800" b="1" dirty="0">
                <a:latin typeface="Times New Roman" panose="02020603050405020304" pitchFamily="18" charset="0"/>
                <a:ea typeface="宋体" panose="02010600030101010101" pitchFamily="2" charset="-122"/>
                <a:sym typeface="Arial" panose="020B0604020202020204" pitchFamily="34" charset="0"/>
              </a:rPr>
              <a:t>考试管理办法</a:t>
            </a:r>
            <a:r>
              <a:rPr lang="en-US" altLang="zh-CN" sz="2800" b="1">
                <a:latin typeface="Times New Roman" panose="02020603050405020304" pitchFamily="18" charset="0"/>
                <a:ea typeface="宋体" panose="02010600030101010101" pitchFamily="2" charset="-122"/>
                <a:sym typeface="Arial" panose="020B0604020202020204" pitchFamily="34" charset="0"/>
              </a:rPr>
              <a:t>》</a:t>
            </a:r>
            <a:endParaRPr lang="en-US" altLang="zh-CN" sz="2800" b="1">
              <a:latin typeface="Times New Roman" panose="02020603050405020304" pitchFamily="18" charset="0"/>
              <a:ea typeface="宋体" panose="02010600030101010101" pitchFamily="2" charset="-122"/>
              <a:sym typeface="Arial" panose="020B0604020202020204" pitchFamily="34" charset="0"/>
            </a:endParaRPr>
          </a:p>
          <a:p>
            <a:pPr lvl="0" hangingPunct="0">
              <a:lnSpc>
                <a:spcPct val="150000"/>
              </a:lnSpc>
            </a:pPr>
            <a:r>
              <a:rPr lang="en-US" sz="2800" b="1">
                <a:latin typeface="Times New Roman" panose="02020603050405020304" pitchFamily="18" charset="0"/>
                <a:ea typeface="宋体" panose="02010600030101010101" pitchFamily="2" charset="-122"/>
              </a:rPr>
              <a:t>2.</a:t>
            </a:r>
            <a:r>
              <a:rPr lang="zh-CN" altLang="en-US" sz="2800" b="1">
                <a:latin typeface="Times New Roman" panose="02020603050405020304" pitchFamily="18" charset="0"/>
                <a:ea typeface="宋体" panose="02010600030101010101" pitchFamily="2" charset="-122"/>
              </a:rPr>
              <a:t>监考：《监考人员职责》提前</a:t>
            </a:r>
            <a:r>
              <a:rPr lang="en-US" altLang="zh-CN" sz="2800" b="1">
                <a:latin typeface="Times New Roman" panose="02020603050405020304" pitchFamily="18" charset="0"/>
                <a:ea typeface="宋体" panose="02010600030101010101" pitchFamily="2" charset="-122"/>
              </a:rPr>
              <a:t>20</a:t>
            </a:r>
            <a:r>
              <a:rPr lang="zh-CN" altLang="en-US" sz="2800" b="1">
                <a:latin typeface="Times New Roman" panose="02020603050405020304" pitchFamily="18" charset="0"/>
                <a:ea typeface="宋体" panose="02010600030101010101" pitchFamily="2" charset="-122"/>
              </a:rPr>
              <a:t>分钟</a:t>
            </a:r>
            <a:endParaRPr lang="zh-CN" altLang="en-US" sz="2800" b="1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vl="0" hangingPunct="0">
              <a:lnSpc>
                <a:spcPct val="150000"/>
              </a:lnSpc>
            </a:pPr>
            <a:endParaRPr lang="zh-CN" altLang="en-US" sz="2800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vl="0" eaLnBrk="0" hangingPunct="0">
              <a:lnSpc>
                <a:spcPct val="150000"/>
              </a:lnSpc>
            </a:pPr>
            <a:endParaRPr lang="zh-CN" altLang="en-US" sz="2800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8289" name="直接连接符 13"/>
          <p:cNvSpPr/>
          <p:nvPr/>
        </p:nvSpPr>
        <p:spPr>
          <a:xfrm>
            <a:off x="0" y="6286500"/>
            <a:ext cx="6858000" cy="1588"/>
          </a:xfrm>
          <a:prstGeom prst="line">
            <a:avLst/>
          </a:prstGeom>
          <a:ln w="34925" cap="flat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p>
            <a:pPr lvl="0" eaLnBrk="0" hangingPunct="0"/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68290" name="_s1028"/>
          <p:cNvSpPr/>
          <p:nvPr/>
        </p:nvSpPr>
        <p:spPr>
          <a:xfrm>
            <a:off x="6911975" y="5984875"/>
            <a:ext cx="2178050" cy="446088"/>
          </a:xfrm>
          <a:prstGeom prst="roundRect">
            <a:avLst>
              <a:gd name="adj" fmla="val 16667"/>
            </a:avLst>
          </a:prstGeom>
          <a:solidFill>
            <a:srgbClr val="435361"/>
          </a:solidFill>
          <a:ln w="9525" cap="flat" cmpd="sng">
            <a:solidFill>
              <a:srgbClr val="4A7EBB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lIns="0" tIns="0" rIns="0" bIns="0" anchor="ctr"/>
          <a:p>
            <a:pPr lvl="0" eaLnBrk="0" hangingPunct="0">
              <a:lnSpc>
                <a:spcPct val="125000"/>
              </a:lnSpc>
            </a:pPr>
            <a:r>
              <a:rPr lang="zh-CN" altLang="en-US" sz="20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楷体" panose="02010609060101010101" pitchFamily="49" charset="-122"/>
              </a:rPr>
              <a:t> 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68291" name="矩形 16"/>
          <p:cNvSpPr/>
          <p:nvPr/>
        </p:nvSpPr>
        <p:spPr>
          <a:xfrm>
            <a:off x="6985000" y="6021388"/>
            <a:ext cx="2032000" cy="39528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vl="0" eaLnBrk="0" hangingPunct="0"/>
            <a:r>
              <a:rPr lang="zh-CN" altLang="en-US" sz="20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楷体" panose="02010609060101010101" pitchFamily="49" charset="-122"/>
              </a:rPr>
              <a:t>医学院：王  琰</a:t>
            </a:r>
            <a:endParaRPr lang="zh-CN" altLang="en-US" sz="2000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sp>
        <p:nvSpPr>
          <p:cNvPr id="268292" name="直接连接符 9"/>
          <p:cNvSpPr/>
          <p:nvPr/>
        </p:nvSpPr>
        <p:spPr>
          <a:xfrm>
            <a:off x="2286000" y="1000125"/>
            <a:ext cx="6858000" cy="1588"/>
          </a:xfrm>
          <a:prstGeom prst="line">
            <a:avLst/>
          </a:prstGeom>
          <a:ln w="34925" cap="flat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p>
            <a:pPr lvl="0" eaLnBrk="0" hangingPunct="0"/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268293" name="图片 3" descr="MXWZZS4OZAEIUJF105DJCR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76375" y="296863"/>
            <a:ext cx="3022600" cy="8096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68294" name="图片 2" descr="Q)URM]O~)MQP~KA1_WZ3X6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388" y="117475"/>
            <a:ext cx="1193800" cy="10429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对角圆角矩形 6"/>
          <p:cNvSpPr/>
          <p:nvPr/>
        </p:nvSpPr>
        <p:spPr>
          <a:xfrm>
            <a:off x="1373505" y="1368425"/>
            <a:ext cx="6982460" cy="4653280"/>
          </a:xfrm>
          <a:prstGeom prst="round2Diag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p>
            <a:pPr lvl="0" eaLnBrk="0" fontAlgn="base" hangingPunct="0">
              <a:spcBef>
                <a:spcPct val="50000"/>
              </a:spcBef>
              <a:buNone/>
            </a:pPr>
            <a:r>
              <a:rPr lang="zh-CN" altLang="en-US" sz="2800" b="1" u="sng" strike="noStrike" noProof="1" dirty="0">
                <a:solidFill>
                  <a:srgbClr val="000099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sym typeface="+mn-ea"/>
              </a:rPr>
              <a:t>网络考试</a:t>
            </a:r>
            <a:endParaRPr lang="zh-CN" altLang="en-US" sz="2800" b="1" u="sng" strike="noStrike" noProof="1" dirty="0">
              <a:solidFill>
                <a:srgbClr val="000099"/>
              </a:solidFill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</a:endParaRPr>
          </a:p>
          <a:p>
            <a:pPr lvl="0" eaLnBrk="0" fontAlgn="base" hangingPunct="0">
              <a:spcBef>
                <a:spcPct val="50000"/>
              </a:spcBef>
              <a:buNone/>
            </a:pPr>
            <a:r>
              <a:rPr lang="zh-CN" altLang="en-US" sz="2800" b="1" strike="noStrike" noProof="1" dirty="0">
                <a:solidFill>
                  <a:schemeClr val="tx1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cs typeface="Arial" panose="020B0604020202020204" pitchFamily="34" charset="0"/>
                <a:sym typeface="+mn-ea"/>
              </a:rPr>
              <a:t>●</a:t>
            </a:r>
            <a:r>
              <a:rPr lang="zh-CN" altLang="en-US" sz="2800" b="1" strike="noStrike" noProof="1" dirty="0">
                <a:solidFill>
                  <a:schemeClr val="tx1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sym typeface="+mn-ea"/>
              </a:rPr>
              <a:t>谷歌浏览器</a:t>
            </a:r>
            <a:endParaRPr lang="zh-CN" altLang="en-US" sz="2800" b="1" strike="noStrike" noProof="1" dirty="0">
              <a:solidFill>
                <a:schemeClr val="tx1"/>
              </a:solidFill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  <a:sym typeface="+mn-ea"/>
            </a:endParaRPr>
          </a:p>
          <a:p>
            <a:pPr lvl="0" eaLnBrk="0" fontAlgn="base" hangingPunct="0">
              <a:spcBef>
                <a:spcPct val="50000"/>
              </a:spcBef>
              <a:buNone/>
            </a:pPr>
            <a:r>
              <a:rPr lang="zh-CN" altLang="en-US" sz="2800" b="1" strike="noStrike" noProof="1" dirty="0">
                <a:solidFill>
                  <a:schemeClr val="tx1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sym typeface="+mn-ea"/>
              </a:rPr>
              <a:t>电脑故障：一半时间内，重启电脑，接着考试；超过一半时间，考场监考老师开证明，十分钟内赶到考务办公室写纸质版试卷。</a:t>
            </a:r>
            <a:endParaRPr lang="zh-CN" altLang="en-US" sz="2800" b="1" strike="noStrike" noProof="1" dirty="0">
              <a:solidFill>
                <a:schemeClr val="tx1"/>
              </a:solidFill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  <a:sym typeface="+mn-ea"/>
            </a:endParaRPr>
          </a:p>
          <a:p>
            <a:pPr lvl="0" eaLnBrk="0" fontAlgn="base" hangingPunct="0">
              <a:spcBef>
                <a:spcPct val="50000"/>
              </a:spcBef>
              <a:buNone/>
            </a:pPr>
            <a:r>
              <a:rPr lang="zh-CN" altLang="en-US" sz="2800" b="1" dirty="0">
                <a:solidFill>
                  <a:schemeClr val="tx1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cs typeface="Arial" panose="020B0604020202020204" pitchFamily="34" charset="0"/>
                <a:sym typeface="+mn-ea"/>
              </a:rPr>
              <a:t>●</a:t>
            </a:r>
            <a:r>
              <a:rPr lang="zh-CN" altLang="en-US" sz="2800" b="1" strike="noStrike" noProof="1" dirty="0">
                <a:solidFill>
                  <a:schemeClr val="tx1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sym typeface="+mn-ea"/>
              </a:rPr>
              <a:t>考场卫生</a:t>
            </a:r>
            <a:endParaRPr lang="zh-CN" altLang="en-US" sz="2800" b="1" strike="noStrike" noProof="1" dirty="0">
              <a:solidFill>
                <a:schemeClr val="tx1"/>
              </a:solidFill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  <a:sym typeface="+mn-ea"/>
            </a:endParaRPr>
          </a:p>
          <a:p>
            <a:pPr lvl="0" eaLnBrk="0" fontAlgn="base" hangingPunct="0">
              <a:spcBef>
                <a:spcPct val="50000"/>
              </a:spcBef>
              <a:buNone/>
            </a:pPr>
            <a:endParaRPr kumimoji="0" lang="zh-CN" altLang="en-US" sz="2800" b="1" i="0" u="none" strike="noStrike" cap="none" normalizeH="0" baseline="0" noProof="1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  <a:ea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65" fill="hold" display="1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8289" name="直接连接符 13"/>
          <p:cNvSpPr/>
          <p:nvPr/>
        </p:nvSpPr>
        <p:spPr>
          <a:xfrm>
            <a:off x="0" y="6286500"/>
            <a:ext cx="6858000" cy="1588"/>
          </a:xfrm>
          <a:prstGeom prst="line">
            <a:avLst/>
          </a:prstGeom>
          <a:ln w="34925" cap="flat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p>
            <a:pPr lvl="0" eaLnBrk="0" hangingPunct="0"/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68290" name="_s1028"/>
          <p:cNvSpPr/>
          <p:nvPr/>
        </p:nvSpPr>
        <p:spPr>
          <a:xfrm>
            <a:off x="6911975" y="5984875"/>
            <a:ext cx="2178050" cy="446088"/>
          </a:xfrm>
          <a:prstGeom prst="roundRect">
            <a:avLst>
              <a:gd name="adj" fmla="val 16667"/>
            </a:avLst>
          </a:prstGeom>
          <a:solidFill>
            <a:srgbClr val="435361"/>
          </a:solidFill>
          <a:ln w="9525" cap="flat" cmpd="sng">
            <a:solidFill>
              <a:srgbClr val="4A7EBB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lIns="0" tIns="0" rIns="0" bIns="0" anchor="ctr"/>
          <a:p>
            <a:pPr lvl="0" eaLnBrk="0" hangingPunct="0">
              <a:lnSpc>
                <a:spcPct val="125000"/>
              </a:lnSpc>
            </a:pPr>
            <a:r>
              <a:rPr lang="zh-CN" altLang="en-US" sz="20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楷体" panose="02010609060101010101" pitchFamily="49" charset="-122"/>
              </a:rPr>
              <a:t> 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68291" name="矩形 16"/>
          <p:cNvSpPr/>
          <p:nvPr/>
        </p:nvSpPr>
        <p:spPr>
          <a:xfrm>
            <a:off x="6985000" y="6021388"/>
            <a:ext cx="2032000" cy="39528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vl="0" eaLnBrk="0" hangingPunct="0"/>
            <a:r>
              <a:rPr lang="zh-CN" altLang="en-US" sz="20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楷体" panose="02010609060101010101" pitchFamily="49" charset="-122"/>
              </a:rPr>
              <a:t>医学院：王  琰</a:t>
            </a:r>
            <a:endParaRPr lang="zh-CN" altLang="en-US" sz="2000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sp>
        <p:nvSpPr>
          <p:cNvPr id="268292" name="直接连接符 9"/>
          <p:cNvSpPr/>
          <p:nvPr/>
        </p:nvSpPr>
        <p:spPr>
          <a:xfrm>
            <a:off x="2286000" y="1000125"/>
            <a:ext cx="6858000" cy="1588"/>
          </a:xfrm>
          <a:prstGeom prst="line">
            <a:avLst/>
          </a:prstGeom>
          <a:ln w="34925" cap="flat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p>
            <a:pPr lvl="0" eaLnBrk="0" hangingPunct="0"/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268293" name="图片 3" descr="MXWZZS4OZAEIUJF105DJCR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76375" y="296863"/>
            <a:ext cx="3022600" cy="8096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68294" name="图片 2" descr="Q)URM]O~)MQP~KA1_WZ3X6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388" y="117475"/>
            <a:ext cx="1193800" cy="10429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68297" name="矩形 1"/>
          <p:cNvSpPr/>
          <p:nvPr/>
        </p:nvSpPr>
        <p:spPr>
          <a:xfrm>
            <a:off x="1150938" y="1665288"/>
            <a:ext cx="7467600" cy="173736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vl="0" eaLnBrk="0" hangingPunct="0">
              <a:lnSpc>
                <a:spcPct val="150000"/>
              </a:lnSpc>
            </a:pPr>
            <a:r>
              <a:rPr lang="en-US" b="1">
                <a:latin typeface="Times New Roman" panose="02020603050405020304" pitchFamily="18" charset="0"/>
                <a:ea typeface="宋体" panose="02010600030101010101" pitchFamily="2" charset="-122"/>
              </a:rPr>
              <a:t>3.</a:t>
            </a:r>
            <a:r>
              <a:rPr lang="zh-CN" altLang="en-US" b="1">
                <a:latin typeface="Times New Roman" panose="02020603050405020304" pitchFamily="18" charset="0"/>
                <a:ea typeface="宋体" panose="02010600030101010101" pitchFamily="2" charset="-122"/>
              </a:rPr>
              <a:t>阅卷、审核：</a:t>
            </a:r>
            <a:r>
              <a:rPr lang="en-US" altLang="zh-CN" b="1">
                <a:sym typeface="Arial" panose="020B0604020202020204" pitchFamily="34" charset="0"/>
              </a:rPr>
              <a:t>《</a:t>
            </a:r>
            <a:r>
              <a:rPr lang="zh-CN" altLang="en-US" b="1" dirty="0">
                <a:sym typeface="Arial" panose="020B0604020202020204" pitchFamily="34" charset="0"/>
              </a:rPr>
              <a:t>考试管理办法</a:t>
            </a:r>
            <a:r>
              <a:rPr lang="en-US" altLang="zh-CN" b="1">
                <a:sym typeface="Arial" panose="020B0604020202020204" pitchFamily="34" charset="0"/>
              </a:rPr>
              <a:t>》</a:t>
            </a:r>
            <a:endParaRPr lang="zh-CN" altLang="en-US" b="1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vl="0" eaLnBrk="0" hangingPunct="0">
              <a:lnSpc>
                <a:spcPct val="150000"/>
              </a:lnSpc>
            </a:pPr>
            <a:r>
              <a:rPr lang="en-US" b="1">
                <a:latin typeface="Times New Roman" panose="02020603050405020304" pitchFamily="18" charset="0"/>
                <a:ea typeface="宋体" panose="02010600030101010101" pitchFamily="2" charset="-122"/>
              </a:rPr>
              <a:t>4.</a:t>
            </a:r>
            <a:r>
              <a:rPr lang="zh-CN" altLang="en-US" b="1">
                <a:latin typeface="Times New Roman" panose="02020603050405020304" pitchFamily="18" charset="0"/>
                <a:ea typeface="宋体" panose="02010600030101010101" pitchFamily="2" charset="-122"/>
              </a:rPr>
              <a:t>入库</a:t>
            </a:r>
            <a:endParaRPr lang="zh-CN" altLang="en-US" b="1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vl="0" eaLnBrk="0" hangingPunct="0">
              <a:lnSpc>
                <a:spcPct val="150000"/>
              </a:lnSpc>
            </a:pPr>
            <a:r>
              <a:rPr lang="en-US" b="1">
                <a:latin typeface="Times New Roman" panose="02020603050405020304" pitchFamily="18" charset="0"/>
                <a:ea typeface="宋体" panose="02010600030101010101" pitchFamily="2" charset="-122"/>
              </a:rPr>
              <a:t>5.</a:t>
            </a:r>
            <a:r>
              <a:rPr lang="zh-CN" altLang="en-US" b="1">
                <a:latin typeface="Times New Roman" panose="02020603050405020304" pitchFamily="18" charset="0"/>
                <a:ea typeface="宋体" panose="02010600030101010101" pitchFamily="2" charset="-122"/>
              </a:rPr>
              <a:t>其他问题</a:t>
            </a:r>
            <a:endParaRPr lang="zh-CN" altLang="en-US" b="1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9313" name="直接连接符 13"/>
          <p:cNvSpPr/>
          <p:nvPr/>
        </p:nvSpPr>
        <p:spPr>
          <a:xfrm>
            <a:off x="0" y="6286500"/>
            <a:ext cx="6858000" cy="1588"/>
          </a:xfrm>
          <a:prstGeom prst="line">
            <a:avLst/>
          </a:prstGeom>
          <a:ln w="34925" cap="flat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p>
            <a:pPr lvl="0" eaLnBrk="0" hangingPunct="0"/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69314" name="_s1028"/>
          <p:cNvSpPr/>
          <p:nvPr/>
        </p:nvSpPr>
        <p:spPr>
          <a:xfrm>
            <a:off x="6911975" y="5984875"/>
            <a:ext cx="2178050" cy="446088"/>
          </a:xfrm>
          <a:prstGeom prst="roundRect">
            <a:avLst>
              <a:gd name="adj" fmla="val 16667"/>
            </a:avLst>
          </a:prstGeom>
          <a:solidFill>
            <a:srgbClr val="435361"/>
          </a:solidFill>
          <a:ln w="9525" cap="flat" cmpd="sng">
            <a:solidFill>
              <a:srgbClr val="4A7EBB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lIns="0" tIns="0" rIns="0" bIns="0" anchor="ctr"/>
          <a:p>
            <a:pPr lvl="0" eaLnBrk="0" hangingPunct="0">
              <a:lnSpc>
                <a:spcPct val="125000"/>
              </a:lnSpc>
            </a:pPr>
            <a:r>
              <a:rPr lang="zh-CN" altLang="en-US" sz="20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楷体" panose="02010609060101010101" pitchFamily="49" charset="-122"/>
              </a:rPr>
              <a:t> 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69315" name="矩形 16"/>
          <p:cNvSpPr/>
          <p:nvPr/>
        </p:nvSpPr>
        <p:spPr>
          <a:xfrm>
            <a:off x="6985000" y="6021388"/>
            <a:ext cx="2032000" cy="39528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vl="0" eaLnBrk="0" hangingPunct="0"/>
            <a:r>
              <a:rPr lang="zh-CN" altLang="en-US" sz="20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楷体" panose="02010609060101010101" pitchFamily="49" charset="-122"/>
              </a:rPr>
              <a:t>医学院：王  琰</a:t>
            </a:r>
            <a:endParaRPr lang="zh-CN" altLang="en-US" sz="2000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sp>
        <p:nvSpPr>
          <p:cNvPr id="269316" name="直接连接符 9"/>
          <p:cNvSpPr/>
          <p:nvPr/>
        </p:nvSpPr>
        <p:spPr>
          <a:xfrm>
            <a:off x="2286000" y="1000125"/>
            <a:ext cx="6858000" cy="1588"/>
          </a:xfrm>
          <a:prstGeom prst="line">
            <a:avLst/>
          </a:prstGeom>
          <a:ln w="34925" cap="flat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p>
            <a:pPr lvl="0" eaLnBrk="0" hangingPunct="0"/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269317" name="图片 3" descr="MXWZZS4OZAEIUJF105DJCR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76375" y="296863"/>
            <a:ext cx="3022600" cy="8096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69318" name="图片 2" descr="Q)URM]O~)MQP~KA1_WZ3X6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388" y="117475"/>
            <a:ext cx="1193800" cy="10429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64234" name="矩形 1"/>
          <p:cNvSpPr/>
          <p:nvPr/>
        </p:nvSpPr>
        <p:spPr>
          <a:xfrm>
            <a:off x="1137603" y="1375728"/>
            <a:ext cx="7467600" cy="396938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fontAlgn="base">
              <a:lnSpc>
                <a:spcPct val="150000"/>
              </a:lnSpc>
            </a:pPr>
            <a:r>
              <a:rPr lang="en-US" altLang="zh-CN" b="1" strike="noStrike" noProof="1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  <a:t>5.</a:t>
            </a:r>
            <a:r>
              <a:rPr lang="zh-CN" altLang="en-US" b="1" strike="noStrike" noProof="1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  <a:t>其他问题</a:t>
            </a:r>
            <a:endParaRPr lang="zh-CN" altLang="en-US" b="1" strike="noStrike" noProof="1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vl="0" eaLnBrk="0" fontAlgn="base" hangingPunct="0">
              <a:spcBef>
                <a:spcPct val="50000"/>
              </a:spcBef>
              <a:buNone/>
            </a:pPr>
            <a:r>
              <a:rPr lang="zh-CN" altLang="en-US" b="1" strike="noStrike" noProof="1" dirty="0">
                <a:solidFill>
                  <a:srgbClr val="000099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+mn-ea"/>
              </a:rPr>
              <a:t>成立考务小组</a:t>
            </a:r>
            <a:endParaRPr lang="zh-CN" altLang="en-US" b="1" strike="noStrike" noProof="1" dirty="0">
              <a:solidFill>
                <a:srgbClr val="000099"/>
              </a:solidFill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</a:endParaRPr>
          </a:p>
          <a:p>
            <a:pPr lvl="0" eaLnBrk="0" fontAlgn="base" hangingPunct="0">
              <a:spcBef>
                <a:spcPct val="50000"/>
              </a:spcBef>
              <a:buNone/>
            </a:pPr>
            <a:r>
              <a:rPr lang="zh-CN" altLang="en-US" b="1" strike="noStrike" noProof="1" dirty="0">
                <a:solidFill>
                  <a:schemeClr val="tx1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+mn-ea"/>
              </a:rPr>
              <a:t>组    长：吕文戈</a:t>
            </a:r>
            <a:endParaRPr lang="zh-CN" altLang="en-US" b="1" strike="noStrike" noProof="1" dirty="0">
              <a:solidFill>
                <a:schemeClr val="tx1"/>
              </a:solidFill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  <a:sym typeface="+mn-ea"/>
            </a:endParaRPr>
          </a:p>
          <a:p>
            <a:pPr lvl="0" eaLnBrk="0" fontAlgn="base" hangingPunct="0">
              <a:spcBef>
                <a:spcPct val="50000"/>
              </a:spcBef>
              <a:buNone/>
            </a:pPr>
            <a:r>
              <a:rPr lang="zh-CN" altLang="en-US" b="1" strike="noStrike" noProof="1" dirty="0">
                <a:solidFill>
                  <a:schemeClr val="tx1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+mn-ea"/>
              </a:rPr>
              <a:t>副组长：崔艳丽、王    琰</a:t>
            </a:r>
            <a:endParaRPr lang="zh-CN" altLang="en-US" b="1" strike="noStrike" noProof="1" dirty="0">
              <a:solidFill>
                <a:schemeClr val="tx1"/>
              </a:solidFill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  <a:sym typeface="+mn-ea"/>
            </a:endParaRPr>
          </a:p>
          <a:p>
            <a:pPr lvl="0" eaLnBrk="0" fontAlgn="base" hangingPunct="0">
              <a:spcBef>
                <a:spcPct val="50000"/>
              </a:spcBef>
              <a:buNone/>
            </a:pPr>
            <a:r>
              <a:rPr lang="zh-CN" altLang="en-US" b="1" strike="noStrike" noProof="1" dirty="0">
                <a:solidFill>
                  <a:schemeClr val="tx1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+mn-ea"/>
              </a:rPr>
              <a:t>成     员：丁书明、郑红彦、王晓凯、王    志、</a:t>
            </a:r>
            <a:endParaRPr lang="zh-CN" altLang="en-US" b="1" strike="noStrike" noProof="1" dirty="0">
              <a:solidFill>
                <a:schemeClr val="tx1"/>
              </a:solidFill>
              <a:effectLst>
                <a:outerShdw blurRad="38100" dist="38100" dir="2700000">
                  <a:srgbClr val="C0C0C0"/>
                </a:outerShdw>
              </a:effectLst>
              <a:sym typeface="+mn-ea"/>
            </a:endParaRPr>
          </a:p>
          <a:p>
            <a:pPr lvl="0" eaLnBrk="0" fontAlgn="base" hangingPunct="0">
              <a:spcBef>
                <a:spcPct val="50000"/>
              </a:spcBef>
              <a:buNone/>
            </a:pPr>
            <a:r>
              <a:rPr lang="zh-CN" altLang="en-US" b="1" strike="noStrike" noProof="1" dirty="0">
                <a:solidFill>
                  <a:schemeClr val="tx1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+mn-ea"/>
              </a:rPr>
              <a:t>                 王朝凤、孙    岩</a:t>
            </a:r>
            <a:endParaRPr lang="zh-CN" altLang="en-US" b="1" strike="noStrike" noProof="1" dirty="0">
              <a:solidFill>
                <a:schemeClr val="tx1"/>
              </a:solidFill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  <a:sym typeface="+mn-ea"/>
            </a:endParaRPr>
          </a:p>
          <a:p>
            <a:pPr lvl="0" fontAlgn="base">
              <a:lnSpc>
                <a:spcPct val="150000"/>
              </a:lnSpc>
            </a:pPr>
            <a:endParaRPr lang="zh-CN" altLang="en-US" b="1" strike="noStrike" noProof="1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0337" name="直接连接符 13"/>
          <p:cNvSpPr/>
          <p:nvPr/>
        </p:nvSpPr>
        <p:spPr>
          <a:xfrm>
            <a:off x="0" y="6286500"/>
            <a:ext cx="6858000" cy="1588"/>
          </a:xfrm>
          <a:prstGeom prst="line">
            <a:avLst/>
          </a:prstGeom>
          <a:ln w="34925" cap="flat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p>
            <a:pPr lvl="0" eaLnBrk="0" hangingPunct="0"/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70338" name="_s1028"/>
          <p:cNvSpPr/>
          <p:nvPr/>
        </p:nvSpPr>
        <p:spPr>
          <a:xfrm>
            <a:off x="6911975" y="5984875"/>
            <a:ext cx="2178050" cy="446088"/>
          </a:xfrm>
          <a:prstGeom prst="roundRect">
            <a:avLst>
              <a:gd name="adj" fmla="val 16667"/>
            </a:avLst>
          </a:prstGeom>
          <a:solidFill>
            <a:srgbClr val="435361"/>
          </a:solidFill>
          <a:ln w="9525" cap="flat" cmpd="sng">
            <a:solidFill>
              <a:srgbClr val="4A7EBB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lIns="0" tIns="0" rIns="0" bIns="0" anchor="ctr"/>
          <a:p>
            <a:pPr lvl="0" eaLnBrk="0" hangingPunct="0">
              <a:lnSpc>
                <a:spcPct val="125000"/>
              </a:lnSpc>
            </a:pPr>
            <a:r>
              <a:rPr lang="zh-CN" altLang="en-US" sz="20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楷体" panose="02010609060101010101" pitchFamily="49" charset="-122"/>
              </a:rPr>
              <a:t> 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70339" name="矩形 16"/>
          <p:cNvSpPr/>
          <p:nvPr/>
        </p:nvSpPr>
        <p:spPr>
          <a:xfrm>
            <a:off x="6985000" y="6021388"/>
            <a:ext cx="2032000" cy="39528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vl="0" eaLnBrk="0" hangingPunct="0"/>
            <a:r>
              <a:rPr lang="zh-CN" altLang="en-US" sz="20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楷体" panose="02010609060101010101" pitchFamily="49" charset="-122"/>
              </a:rPr>
              <a:t>医学院：王  琰</a:t>
            </a:r>
            <a:endParaRPr lang="zh-CN" altLang="en-US" sz="2000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sp>
        <p:nvSpPr>
          <p:cNvPr id="270340" name="直接连接符 9"/>
          <p:cNvSpPr/>
          <p:nvPr/>
        </p:nvSpPr>
        <p:spPr>
          <a:xfrm>
            <a:off x="2286000" y="1000125"/>
            <a:ext cx="6858000" cy="1588"/>
          </a:xfrm>
          <a:prstGeom prst="line">
            <a:avLst/>
          </a:prstGeom>
          <a:ln w="34925" cap="flat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p>
            <a:pPr lvl="0" eaLnBrk="0" hangingPunct="0"/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270341" name="图片 3" descr="MXWZZS4OZAEIUJF105DJCR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76375" y="296863"/>
            <a:ext cx="3022600" cy="8096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70342" name="图片 2" descr="Q)URM]O~)MQP~KA1_WZ3X6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388" y="117475"/>
            <a:ext cx="1193800" cy="10429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64234" name="矩形 1"/>
          <p:cNvSpPr/>
          <p:nvPr/>
        </p:nvSpPr>
        <p:spPr>
          <a:xfrm>
            <a:off x="1150938" y="1665288"/>
            <a:ext cx="7467600" cy="286131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fontAlgn="base">
              <a:lnSpc>
                <a:spcPct val="150000"/>
              </a:lnSpc>
            </a:pPr>
            <a:r>
              <a:rPr lang="en-US" b="1" strike="noStrike" noProof="1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+mn-ea"/>
              </a:rPr>
              <a:t>5.</a:t>
            </a:r>
            <a:r>
              <a:rPr lang="zh-CN" altLang="en-US" b="1" strike="noStrike" noProof="1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+mn-ea"/>
              </a:rPr>
              <a:t>其他问题</a:t>
            </a:r>
            <a:endParaRPr lang="zh-CN" altLang="en-US" b="1" strike="noStrike" noProof="1">
              <a:sym typeface="+mn-ea"/>
            </a:endParaRPr>
          </a:p>
          <a:p>
            <a:pPr lvl="0" fontAlgn="base">
              <a:lnSpc>
                <a:spcPct val="150000"/>
              </a:lnSpc>
            </a:pPr>
            <a:r>
              <a:rPr lang="zh-CN" altLang="en-US" b="1" strike="noStrike" noProof="1" dirty="0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●及时通知到学生</a:t>
            </a:r>
            <a:endParaRPr lang="zh-CN" altLang="en-US" b="1" strike="noStrike" noProof="1" dirty="0"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  <a:ea typeface="宋体" panose="02010600030101010101" pitchFamily="2" charset="-122"/>
              <a:cs typeface="Arial" panose="020B0604020202020204" pitchFamily="34" charset="0"/>
              <a:sym typeface="+mn-ea"/>
            </a:endParaRPr>
          </a:p>
          <a:p>
            <a:pPr lvl="0" fontAlgn="base">
              <a:lnSpc>
                <a:spcPct val="150000"/>
              </a:lnSpc>
            </a:pPr>
            <a:r>
              <a:rPr lang="zh-CN" altLang="en-US" b="1" strike="noStrike" noProof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特别是实习、重修学生</a:t>
            </a:r>
            <a:endParaRPr lang="zh-CN" altLang="en-US" b="1" strike="noStrike" noProof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  <a:cs typeface="Arial" panose="020B0604020202020204" pitchFamily="34" charset="0"/>
              <a:sym typeface="+mn-ea"/>
            </a:endParaRPr>
          </a:p>
          <a:p>
            <a:pPr lvl="0" fontAlgn="base">
              <a:lnSpc>
                <a:spcPct val="150000"/>
              </a:lnSpc>
            </a:pPr>
            <a:endParaRPr lang="zh-CN" altLang="en-US" b="1" strike="noStrike" noProof="1">
              <a:latin typeface="Times New Roman" panose="02020603050405020304" pitchFamily="18" charset="0"/>
              <a:ea typeface="宋体" panose="02010600030101010101" pitchFamily="2" charset="-122"/>
              <a:cs typeface="+mn-ea"/>
            </a:endParaRPr>
          </a:p>
          <a:p>
            <a:pPr lvl="0" fontAlgn="base">
              <a:lnSpc>
                <a:spcPct val="150000"/>
              </a:lnSpc>
            </a:pPr>
            <a:endParaRPr lang="zh-CN" altLang="en-US" b="1" strike="noStrike" noProof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  <a:cs typeface="Arial" panose="020B0604020202020204" pitchFamily="34" charset="0"/>
              <a:sym typeface="+mn-e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7265" name="直接连接符 13"/>
          <p:cNvSpPr/>
          <p:nvPr/>
        </p:nvSpPr>
        <p:spPr>
          <a:xfrm>
            <a:off x="0" y="6286500"/>
            <a:ext cx="6858000" cy="1588"/>
          </a:xfrm>
          <a:prstGeom prst="line">
            <a:avLst/>
          </a:prstGeom>
          <a:ln w="34925" cap="flat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p>
            <a:pPr lvl="0" eaLnBrk="0" hangingPunct="0"/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67266" name="_s1028"/>
          <p:cNvSpPr/>
          <p:nvPr/>
        </p:nvSpPr>
        <p:spPr>
          <a:xfrm>
            <a:off x="6911975" y="5984875"/>
            <a:ext cx="2178050" cy="446088"/>
          </a:xfrm>
          <a:prstGeom prst="roundRect">
            <a:avLst>
              <a:gd name="adj" fmla="val 16667"/>
            </a:avLst>
          </a:prstGeom>
          <a:solidFill>
            <a:srgbClr val="435361"/>
          </a:solidFill>
          <a:ln w="9525" cap="flat" cmpd="sng">
            <a:solidFill>
              <a:srgbClr val="4A7EBB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lIns="0" tIns="0" rIns="0" bIns="0" anchor="ctr"/>
          <a:p>
            <a:pPr lvl="0" eaLnBrk="0" hangingPunct="0">
              <a:lnSpc>
                <a:spcPct val="125000"/>
              </a:lnSpc>
            </a:pPr>
            <a:r>
              <a:rPr lang="zh-CN" altLang="en-US" sz="20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楷体" panose="02010609060101010101" pitchFamily="49" charset="-122"/>
              </a:rPr>
              <a:t> 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67267" name="矩形 16"/>
          <p:cNvSpPr/>
          <p:nvPr/>
        </p:nvSpPr>
        <p:spPr>
          <a:xfrm>
            <a:off x="6985000" y="6021388"/>
            <a:ext cx="2032000" cy="39528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vl="0" eaLnBrk="0" hangingPunct="0"/>
            <a:r>
              <a:rPr lang="zh-CN" altLang="en-US" sz="20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楷体" panose="02010609060101010101" pitchFamily="49" charset="-122"/>
              </a:rPr>
              <a:t>医学院：王  琰</a:t>
            </a:r>
            <a:endParaRPr lang="zh-CN" altLang="en-US" sz="2000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sp>
        <p:nvSpPr>
          <p:cNvPr id="267268" name="直接连接符 9"/>
          <p:cNvSpPr/>
          <p:nvPr/>
        </p:nvSpPr>
        <p:spPr>
          <a:xfrm>
            <a:off x="2286000" y="1000125"/>
            <a:ext cx="6858000" cy="1588"/>
          </a:xfrm>
          <a:prstGeom prst="line">
            <a:avLst/>
          </a:prstGeom>
          <a:ln w="34925" cap="flat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p>
            <a:pPr lvl="0" eaLnBrk="0" hangingPunct="0"/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267269" name="图片 3" descr="MXWZZS4OZAEIUJF105DJCR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76375" y="296863"/>
            <a:ext cx="3022600" cy="8096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67270" name="图片 2" descr="Q)URM]O~)MQP~KA1_WZ3X6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388" y="117475"/>
            <a:ext cx="1193800" cy="10429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64233" name="Text Box 2"/>
          <p:cNvSpPr txBox="1"/>
          <p:nvPr/>
        </p:nvSpPr>
        <p:spPr>
          <a:xfrm>
            <a:off x="1116013" y="1304925"/>
            <a:ext cx="7632700" cy="115824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fontAlgn="base">
              <a:spcBef>
                <a:spcPct val="50000"/>
              </a:spcBef>
            </a:pPr>
            <a:r>
              <a:rPr lang="zh-CN" altLang="en-US" sz="2800" b="1" strike="noStrike" noProof="1" dirty="0">
                <a:solidFill>
                  <a:srgbClr val="000099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  <a:cs typeface="+mn-ea"/>
                <a:sym typeface="+mn-ea"/>
              </a:rPr>
              <a:t>二、近期工作</a:t>
            </a:r>
            <a:endParaRPr lang="zh-CN" altLang="zh-CN" b="1" strike="noStrike" noProof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vl="0" fontAlgn="base">
              <a:spcBef>
                <a:spcPct val="50000"/>
              </a:spcBef>
            </a:pPr>
            <a:endParaRPr lang="en-US" altLang="zh-CN" sz="2800" b="1" strike="noStrike" noProof="1">
              <a:solidFill>
                <a:srgbClr val="000099"/>
              </a:solidFill>
              <a:effectLst>
                <a:outerShdw blurRad="38100" dist="38100" dir="2700000">
                  <a:srgbClr val="C0C0C0"/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267273" name="矩形 1"/>
          <p:cNvSpPr/>
          <p:nvPr/>
        </p:nvSpPr>
        <p:spPr>
          <a:xfrm>
            <a:off x="1150937" y="1665286"/>
            <a:ext cx="7467600" cy="470789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vl="0" eaLnBrk="0" fontAlgn="base" hangingPunct="0">
              <a:lnSpc>
                <a:spcPct val="150000"/>
              </a:lnSpc>
            </a:pPr>
            <a:r>
              <a:rPr lang="en-US" altLang="en-US" sz="2000" b="1" strike="noStrike" noProof="1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  <a:t>1.</a:t>
            </a:r>
            <a:r>
              <a:rPr lang="zh-CN" altLang="en-US" sz="2000" b="1" strike="noStrike" noProof="1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  <a:t>期初教学检查</a:t>
            </a:r>
            <a:endParaRPr lang="zh-CN" altLang="en-US" sz="2000" b="1" strike="noStrike" noProof="1">
              <a:latin typeface="Times New Roman" panose="02020603050405020304" pitchFamily="18" charset="0"/>
              <a:ea typeface="宋体" panose="02010600030101010101" pitchFamily="2" charset="-122"/>
              <a:cs typeface="+mn-ea"/>
            </a:endParaRPr>
          </a:p>
          <a:p>
            <a:pPr lvl="0" eaLnBrk="0" fontAlgn="base" hangingPunct="0">
              <a:lnSpc>
                <a:spcPct val="150000"/>
              </a:lnSpc>
            </a:pPr>
            <a:r>
              <a:rPr lang="en-US" altLang="zh-CN" sz="2000" b="1" strike="noStrike" noProof="1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  <a:t>2.</a:t>
            </a:r>
            <a:r>
              <a:rPr lang="zh-CN" altLang="en-US" sz="2000" b="1" strike="noStrike" noProof="1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  <a:t>试卷检查</a:t>
            </a:r>
            <a:endParaRPr lang="zh-CN" altLang="en-US" sz="2000" b="1" strike="noStrike" noProof="1">
              <a:latin typeface="Times New Roman" panose="02020603050405020304" pitchFamily="18" charset="0"/>
              <a:ea typeface="宋体" panose="02010600030101010101" pitchFamily="2" charset="-122"/>
              <a:cs typeface="+mn-ea"/>
            </a:endParaRPr>
          </a:p>
          <a:p>
            <a:pPr lvl="0" eaLnBrk="0" fontAlgn="base" hangingPunct="0">
              <a:lnSpc>
                <a:spcPct val="150000"/>
              </a:lnSpc>
            </a:pPr>
            <a:r>
              <a:rPr lang="en-US" altLang="zh-CN" sz="2000" b="1" strike="noStrike" noProof="1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  <a:t>3.</a:t>
            </a:r>
            <a:r>
              <a:rPr lang="zh-CN" altLang="en-US" sz="2000" b="1" strike="noStrike" noProof="1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  <a:t>教学改革方案    </a:t>
            </a:r>
            <a:r>
              <a:rPr lang="en-US" altLang="zh-CN" sz="2000" b="1" strike="noStrike" noProof="1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  <a:t>5</a:t>
            </a:r>
            <a:r>
              <a:rPr lang="zh-CN" altLang="en-US" sz="2000" b="1" strike="noStrike" noProof="1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  <a:t>个教研室</a:t>
            </a:r>
            <a:r>
              <a:rPr lang="en-US" altLang="zh-CN" sz="2000" b="1" strike="noStrike" noProof="1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  <a:t>12</a:t>
            </a:r>
            <a:r>
              <a:rPr lang="zh-CN" altLang="en-US" sz="2000" b="1" strike="noStrike" noProof="1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  <a:t>门</a:t>
            </a:r>
            <a:endParaRPr lang="zh-CN" altLang="en-US" sz="2000" b="1" strike="noStrike" noProof="1">
              <a:latin typeface="Times New Roman" panose="02020603050405020304" pitchFamily="18" charset="0"/>
              <a:ea typeface="宋体" panose="02010600030101010101" pitchFamily="2" charset="-122"/>
              <a:cs typeface="+mn-ea"/>
            </a:endParaRPr>
          </a:p>
          <a:p>
            <a:pPr lvl="0" eaLnBrk="0" fontAlgn="base" hangingPunct="0">
              <a:lnSpc>
                <a:spcPct val="150000"/>
              </a:lnSpc>
            </a:pPr>
            <a:r>
              <a:rPr lang="en-US" altLang="zh-CN" sz="2000" b="1" strike="noStrike" noProof="1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  <a:t>4.</a:t>
            </a:r>
            <a:r>
              <a:rPr lang="zh-CN" altLang="en-US" sz="2000" b="1" strike="noStrike" noProof="1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  <a:t>学习相关竞赛    </a:t>
            </a:r>
            <a:r>
              <a:rPr lang="en-US" altLang="zh-CN" sz="2000" b="1" strike="noStrike" noProof="1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  <a:t>9</a:t>
            </a:r>
            <a:r>
              <a:rPr lang="zh-CN" altLang="en-US" sz="2000" b="1" strike="noStrike" noProof="1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  <a:t>月底交方案</a:t>
            </a:r>
            <a:endParaRPr lang="zh-CN" altLang="en-US" sz="2000" b="1" strike="noStrike" noProof="1">
              <a:latin typeface="Times New Roman" panose="02020603050405020304" pitchFamily="18" charset="0"/>
              <a:ea typeface="宋体" panose="02010600030101010101" pitchFamily="2" charset="-122"/>
              <a:cs typeface="+mn-ea"/>
            </a:endParaRPr>
          </a:p>
          <a:p>
            <a:pPr lvl="0" eaLnBrk="0" fontAlgn="base" hangingPunct="0">
              <a:lnSpc>
                <a:spcPct val="150000"/>
              </a:lnSpc>
            </a:pPr>
            <a:r>
              <a:rPr lang="en-US" altLang="zh-CN" sz="2000" b="1" strike="noStrike" noProof="1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  <a:t>5.</a:t>
            </a:r>
            <a:r>
              <a:rPr lang="zh-CN" altLang="en-US" sz="2000" b="1" strike="noStrike" noProof="1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  <a:t>新教师新课头教师听课情况</a:t>
            </a:r>
            <a:endParaRPr lang="zh-CN" altLang="en-US" sz="2000" b="1" strike="noStrike" noProof="1">
              <a:latin typeface="Times New Roman" panose="02020603050405020304" pitchFamily="18" charset="0"/>
              <a:ea typeface="宋体" panose="02010600030101010101" pitchFamily="2" charset="-122"/>
              <a:cs typeface="+mn-ea"/>
            </a:endParaRPr>
          </a:p>
          <a:p>
            <a:pPr lvl="0" eaLnBrk="0" fontAlgn="base" hangingPunct="0">
              <a:lnSpc>
                <a:spcPct val="150000"/>
              </a:lnSpc>
            </a:pPr>
            <a:r>
              <a:rPr lang="en-US" altLang="zh-CN" sz="2000" b="1" strike="noStrike" noProof="1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  <a:t>6.</a:t>
            </a:r>
            <a:r>
              <a:rPr lang="zh-CN" altLang="en-US" sz="2000" b="1" strike="noStrike" noProof="1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  <a:t>专科教学大纲修订  按照学校下发时间节点完成</a:t>
            </a:r>
            <a:endParaRPr lang="zh-CN" altLang="en-US" sz="2000" b="1" strike="noStrike" noProof="1">
              <a:latin typeface="Times New Roman" panose="02020603050405020304" pitchFamily="18" charset="0"/>
              <a:ea typeface="宋体" panose="02010600030101010101" pitchFamily="2" charset="-122"/>
              <a:cs typeface="+mn-ea"/>
            </a:endParaRPr>
          </a:p>
          <a:p>
            <a:pPr lvl="0" eaLnBrk="0" fontAlgn="base" hangingPunct="0">
              <a:lnSpc>
                <a:spcPct val="150000"/>
              </a:lnSpc>
            </a:pPr>
            <a:r>
              <a:rPr lang="en-US" altLang="zh-CN" sz="2000" b="1">
                <a:sym typeface="+mn-ea"/>
              </a:rPr>
              <a:t>7.</a:t>
            </a:r>
            <a:r>
              <a:rPr lang="zh-CN" altLang="en-US" sz="2000" b="1">
                <a:sym typeface="+mn-ea"/>
              </a:rPr>
              <a:t>本科教学状态数据库填报</a:t>
            </a:r>
            <a:endParaRPr lang="zh-CN" altLang="en-US" sz="2000" b="1">
              <a:sym typeface="+mn-ea"/>
            </a:endParaRPr>
          </a:p>
          <a:p>
            <a:pPr lvl="0" eaLnBrk="0" fontAlgn="base" hangingPunct="0">
              <a:lnSpc>
                <a:spcPct val="150000"/>
              </a:lnSpc>
            </a:pPr>
            <a:r>
              <a:rPr lang="en-US" altLang="zh-CN" sz="2000" b="1">
                <a:sym typeface="+mn-ea"/>
              </a:rPr>
              <a:t>8.17</a:t>
            </a:r>
            <a:r>
              <a:rPr lang="zh-CN" altLang="en-US" sz="2000" b="1">
                <a:sym typeface="+mn-ea"/>
              </a:rPr>
              <a:t>级新生开课情况</a:t>
            </a:r>
            <a:endParaRPr lang="zh-CN" altLang="en-US" sz="2000" b="1">
              <a:sym typeface="+mn-ea"/>
            </a:endParaRPr>
          </a:p>
          <a:p>
            <a:pPr lvl="0" eaLnBrk="0" fontAlgn="base" hangingPunct="0">
              <a:lnSpc>
                <a:spcPct val="150000"/>
              </a:lnSpc>
            </a:pPr>
            <a:r>
              <a:rPr lang="en-US" altLang="zh-CN" sz="2000" b="1">
                <a:sym typeface="+mn-ea"/>
              </a:rPr>
              <a:t>9.</a:t>
            </a:r>
            <a:r>
              <a:rPr lang="zh-CN" altLang="en-US" sz="2000" b="1">
                <a:sym typeface="+mn-ea"/>
              </a:rPr>
              <a:t>本科生毕业资格审查时间安排</a:t>
            </a:r>
            <a:endParaRPr lang="en-US" altLang="zh-CN" sz="2000" b="1" strike="noStrike" noProof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  <a:cs typeface="+mn-ea"/>
            </a:endParaRPr>
          </a:p>
          <a:p>
            <a:pPr lvl="0" eaLnBrk="0" fontAlgn="base" hangingPunct="0">
              <a:lnSpc>
                <a:spcPct val="150000"/>
              </a:lnSpc>
            </a:pPr>
            <a:endParaRPr lang="zh-CN" altLang="en-US" sz="2000" b="1" strike="noStrike" noProof="1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2385" name="直接连接符 13"/>
          <p:cNvSpPr/>
          <p:nvPr/>
        </p:nvSpPr>
        <p:spPr>
          <a:xfrm>
            <a:off x="0" y="6286500"/>
            <a:ext cx="6858000" cy="1588"/>
          </a:xfrm>
          <a:prstGeom prst="line">
            <a:avLst/>
          </a:prstGeom>
          <a:ln w="34925" cap="flat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p>
            <a:pPr lvl="0" eaLnBrk="0" hangingPunct="0"/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72386" name="_s1028"/>
          <p:cNvSpPr/>
          <p:nvPr/>
        </p:nvSpPr>
        <p:spPr>
          <a:xfrm>
            <a:off x="6911975" y="5984875"/>
            <a:ext cx="2178050" cy="446088"/>
          </a:xfrm>
          <a:prstGeom prst="roundRect">
            <a:avLst>
              <a:gd name="adj" fmla="val 16667"/>
            </a:avLst>
          </a:prstGeom>
          <a:solidFill>
            <a:srgbClr val="435361"/>
          </a:solidFill>
          <a:ln w="9525" cap="flat" cmpd="sng">
            <a:solidFill>
              <a:srgbClr val="4A7EBB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lIns="0" tIns="0" rIns="0" bIns="0" anchor="ctr"/>
          <a:p>
            <a:pPr lvl="0" eaLnBrk="0" hangingPunct="0">
              <a:lnSpc>
                <a:spcPct val="125000"/>
              </a:lnSpc>
            </a:pPr>
            <a:r>
              <a:rPr lang="zh-CN" altLang="en-US" sz="20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楷体" panose="02010609060101010101" pitchFamily="49" charset="-122"/>
              </a:rPr>
              <a:t> 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72387" name="矩形 16"/>
          <p:cNvSpPr/>
          <p:nvPr/>
        </p:nvSpPr>
        <p:spPr>
          <a:xfrm>
            <a:off x="6985000" y="6021388"/>
            <a:ext cx="2032000" cy="39528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vl="0" eaLnBrk="0" hangingPunct="0"/>
            <a:r>
              <a:rPr lang="zh-CN" altLang="en-US" sz="20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楷体" panose="02010609060101010101" pitchFamily="49" charset="-122"/>
              </a:rPr>
              <a:t>医学院：王  琰</a:t>
            </a:r>
            <a:endParaRPr lang="zh-CN" altLang="en-US" sz="2000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sp>
        <p:nvSpPr>
          <p:cNvPr id="272388" name="直接连接符 9"/>
          <p:cNvSpPr/>
          <p:nvPr/>
        </p:nvSpPr>
        <p:spPr>
          <a:xfrm>
            <a:off x="2286000" y="1000125"/>
            <a:ext cx="6858000" cy="1588"/>
          </a:xfrm>
          <a:prstGeom prst="line">
            <a:avLst/>
          </a:prstGeom>
          <a:ln w="34925" cap="flat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p>
            <a:pPr lvl="0" eaLnBrk="0" hangingPunct="0"/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272389" name="图片 3" descr="MXWZZS4OZAEIUJF105DJCR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76375" y="296863"/>
            <a:ext cx="3022600" cy="8096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72390" name="图片 2" descr="Q)URM]O~)MQP~KA1_WZ3X6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388" y="117475"/>
            <a:ext cx="1193800" cy="10429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72393" name="矩形 1"/>
          <p:cNvSpPr/>
          <p:nvPr/>
        </p:nvSpPr>
        <p:spPr>
          <a:xfrm>
            <a:off x="1124903" y="1001713"/>
            <a:ext cx="7467600" cy="54927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vl="0" eaLnBrk="0" hangingPunct="0">
              <a:lnSpc>
                <a:spcPct val="150000"/>
              </a:lnSpc>
            </a:pPr>
            <a:r>
              <a:rPr lang="en-US" altLang="zh-CN" b="1">
                <a:latin typeface="Times New Roman" panose="02020603050405020304" pitchFamily="18" charset="0"/>
                <a:ea typeface="宋体" panose="02010600030101010101" pitchFamily="2" charset="-122"/>
              </a:rPr>
              <a:t>9.</a:t>
            </a:r>
            <a:r>
              <a:rPr lang="zh-CN" altLang="en-US" b="1">
                <a:latin typeface="Times New Roman" panose="02020603050405020304" pitchFamily="18" charset="0"/>
                <a:ea typeface="宋体" panose="02010600030101010101" pitchFamily="2" charset="-122"/>
              </a:rPr>
              <a:t>本科生毕业资格审查时间安排</a:t>
            </a:r>
            <a:endParaRPr lang="zh-CN" altLang="en-US" b="1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vl="0" eaLnBrk="0" hangingPunct="0">
              <a:lnSpc>
                <a:spcPct val="150000"/>
              </a:lnSpc>
            </a:pPr>
            <a:r>
              <a:rPr lang="zh-CN" altLang="en-US" b="1">
                <a:latin typeface="Times New Roman" panose="02020603050405020304" pitchFamily="18" charset="0"/>
                <a:ea typeface="宋体" panose="02010600030101010101" pitchFamily="2" charset="-122"/>
              </a:rPr>
              <a:t>（</a:t>
            </a:r>
            <a:r>
              <a:rPr lang="en-US" altLang="zh-CN" b="1"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zh-CN" altLang="en-US" b="1">
                <a:latin typeface="Times New Roman" panose="02020603050405020304" pitchFamily="18" charset="0"/>
                <a:ea typeface="宋体" panose="02010600030101010101" pitchFamily="2" charset="-122"/>
              </a:rPr>
              <a:t>）</a:t>
            </a:r>
            <a:r>
              <a:rPr lang="en-US" altLang="zh-CN" b="1">
                <a:latin typeface="Times New Roman" panose="02020603050405020304" pitchFamily="18" charset="0"/>
                <a:ea typeface="宋体" panose="02010600030101010101" pitchFamily="2" charset="-122"/>
              </a:rPr>
              <a:t>2017</a:t>
            </a:r>
            <a:r>
              <a:rPr lang="zh-CN" altLang="en-US" b="1">
                <a:latin typeface="Times New Roman" panose="02020603050405020304" pitchFamily="18" charset="0"/>
                <a:ea typeface="宋体" panose="02010600030101010101" pitchFamily="2" charset="-122"/>
              </a:rPr>
              <a:t>年</a:t>
            </a:r>
            <a:r>
              <a:rPr lang="en-US" altLang="zh-CN" b="1">
                <a:latin typeface="Times New Roman" panose="02020603050405020304" pitchFamily="18" charset="0"/>
                <a:ea typeface="宋体" panose="02010600030101010101" pitchFamily="2" charset="-122"/>
              </a:rPr>
              <a:t>6</a:t>
            </a:r>
            <a:r>
              <a:rPr lang="zh-CN" altLang="en-US" b="1">
                <a:latin typeface="Times New Roman" panose="02020603050405020304" pitchFamily="18" charset="0"/>
                <a:ea typeface="宋体" panose="02010600030101010101" pitchFamily="2" charset="-122"/>
              </a:rPr>
              <a:t>月</a:t>
            </a:r>
            <a:r>
              <a:rPr lang="en-US" altLang="zh-CN" b="1">
                <a:latin typeface="Times New Roman" panose="02020603050405020304" pitchFamily="18" charset="0"/>
                <a:ea typeface="宋体" panose="02010600030101010101" pitchFamily="2" charset="-122"/>
              </a:rPr>
              <a:t>13</a:t>
            </a:r>
            <a:r>
              <a:rPr lang="zh-CN" altLang="en-US" b="1">
                <a:latin typeface="Times New Roman" panose="02020603050405020304" pitchFamily="18" charset="0"/>
                <a:ea typeface="宋体" panose="02010600030101010101" pitchFamily="2" charset="-122"/>
              </a:rPr>
              <a:t>日     </a:t>
            </a:r>
            <a:r>
              <a:rPr lang="en-US" altLang="zh-CN" b="1">
                <a:latin typeface="Times New Roman" panose="02020603050405020304" pitchFamily="18" charset="0"/>
                <a:ea typeface="宋体" panose="02010600030101010101" pitchFamily="2" charset="-122"/>
              </a:rPr>
              <a:t>18</a:t>
            </a:r>
            <a:r>
              <a:rPr lang="zh-CN" altLang="en-US" b="1">
                <a:latin typeface="Times New Roman" panose="02020603050405020304" pitchFamily="18" charset="0"/>
                <a:ea typeface="宋体" panose="02010600030101010101" pitchFamily="2" charset="-122"/>
              </a:rPr>
              <a:t>届毕业生毕业资格审查辅导员培训  </a:t>
            </a:r>
            <a:endParaRPr lang="zh-CN" altLang="en-US" b="1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vl="0" eaLnBrk="0" hangingPunct="0">
              <a:lnSpc>
                <a:spcPct val="150000"/>
              </a:lnSpc>
            </a:pPr>
            <a:r>
              <a:rPr lang="zh-CN" altLang="en-US" b="1">
                <a:latin typeface="Times New Roman" panose="02020603050405020304" pitchFamily="18" charset="0"/>
                <a:ea typeface="宋体" panose="02010600030101010101" pitchFamily="2" charset="-122"/>
              </a:rPr>
              <a:t>     </a:t>
            </a:r>
            <a:r>
              <a:rPr lang="zh-CN" altLang="en-US" sz="1800" b="1">
                <a:latin typeface="Times New Roman" panose="02020603050405020304" pitchFamily="18" charset="0"/>
                <a:ea typeface="宋体" panose="02010600030101010101" pitchFamily="2" charset="-122"/>
              </a:rPr>
              <a:t>内容：《人才培养方案》、《学籍管理办法》、《考试管理办法》、《学士学位授予工作实施细则》等。</a:t>
            </a:r>
            <a:endParaRPr lang="zh-CN" altLang="en-US" sz="1800" b="1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vl="0" eaLnBrk="0" hangingPunct="0">
              <a:lnSpc>
                <a:spcPct val="150000"/>
              </a:lnSpc>
            </a:pPr>
            <a:r>
              <a:rPr lang="zh-CN" altLang="en-US" b="1">
                <a:latin typeface="Times New Roman" panose="02020603050405020304" pitchFamily="18" charset="0"/>
                <a:ea typeface="宋体" panose="02010600030101010101" pitchFamily="2" charset="-122"/>
              </a:rPr>
              <a:t>（</a:t>
            </a:r>
            <a:r>
              <a:rPr lang="en-US" altLang="zh-CN" b="1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zh-CN" altLang="en-US" b="1">
                <a:latin typeface="Times New Roman" panose="02020603050405020304" pitchFamily="18" charset="0"/>
                <a:ea typeface="宋体" panose="02010600030101010101" pitchFamily="2" charset="-122"/>
              </a:rPr>
              <a:t>）</a:t>
            </a:r>
            <a:r>
              <a:rPr lang="en-US" altLang="zh-CN" b="1">
                <a:latin typeface="Times New Roman" panose="02020603050405020304" pitchFamily="18" charset="0"/>
                <a:ea typeface="宋体" panose="02010600030101010101" pitchFamily="2" charset="-122"/>
              </a:rPr>
              <a:t>2017</a:t>
            </a:r>
            <a:r>
              <a:rPr lang="zh-CN" altLang="en-US" b="1">
                <a:latin typeface="Times New Roman" panose="02020603050405020304" pitchFamily="18" charset="0"/>
                <a:ea typeface="宋体" panose="02010600030101010101" pitchFamily="2" charset="-122"/>
              </a:rPr>
              <a:t>年</a:t>
            </a:r>
            <a:r>
              <a:rPr lang="en-US" altLang="zh-CN" b="1">
                <a:latin typeface="Times New Roman" panose="02020603050405020304" pitchFamily="18" charset="0"/>
                <a:ea typeface="宋体" panose="02010600030101010101" pitchFamily="2" charset="-122"/>
              </a:rPr>
              <a:t>6</a:t>
            </a:r>
            <a:r>
              <a:rPr lang="zh-CN" altLang="en-US" b="1">
                <a:latin typeface="Times New Roman" panose="02020603050405020304" pitchFamily="18" charset="0"/>
                <a:ea typeface="宋体" panose="02010600030101010101" pitchFamily="2" charset="-122"/>
              </a:rPr>
              <a:t>月</a:t>
            </a:r>
            <a:r>
              <a:rPr lang="en-US" altLang="zh-CN" b="1">
                <a:latin typeface="Times New Roman" panose="02020603050405020304" pitchFamily="18" charset="0"/>
                <a:ea typeface="宋体" panose="02010600030101010101" pitchFamily="2" charset="-122"/>
              </a:rPr>
              <a:t>-12</a:t>
            </a:r>
            <a:r>
              <a:rPr lang="zh-CN" altLang="en-US" b="1">
                <a:latin typeface="Times New Roman" panose="02020603050405020304" pitchFamily="18" charset="0"/>
                <a:ea typeface="宋体" panose="02010600030101010101" pitchFamily="2" charset="-122"/>
              </a:rPr>
              <a:t>月     毕业材料收集</a:t>
            </a:r>
            <a:endParaRPr lang="zh-CN" altLang="en-US" b="1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vl="0" eaLnBrk="0" hangingPunct="0">
              <a:lnSpc>
                <a:spcPct val="150000"/>
              </a:lnSpc>
            </a:pPr>
            <a:r>
              <a:rPr lang="zh-CN" altLang="en-US" b="1">
                <a:latin typeface="Times New Roman" panose="02020603050405020304" pitchFamily="18" charset="0"/>
                <a:ea typeface="宋体" panose="02010600030101010101" pitchFamily="2" charset="-122"/>
              </a:rPr>
              <a:t>（</a:t>
            </a:r>
            <a:r>
              <a:rPr lang="en-US" altLang="zh-CN" b="1"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zh-CN" altLang="en-US" b="1">
                <a:latin typeface="Times New Roman" panose="02020603050405020304" pitchFamily="18" charset="0"/>
                <a:ea typeface="宋体" panose="02010600030101010101" pitchFamily="2" charset="-122"/>
              </a:rPr>
              <a:t>）</a:t>
            </a:r>
            <a:r>
              <a:rPr lang="en-US" altLang="zh-CN" b="1">
                <a:sym typeface="+mn-ea"/>
              </a:rPr>
              <a:t>2017</a:t>
            </a:r>
            <a:r>
              <a:rPr lang="zh-CN" altLang="en-US" b="1">
                <a:sym typeface="+mn-ea"/>
              </a:rPr>
              <a:t>年</a:t>
            </a:r>
            <a:r>
              <a:rPr lang="en-US" b="1">
                <a:sym typeface="+mn-ea"/>
              </a:rPr>
              <a:t>10</a:t>
            </a:r>
            <a:r>
              <a:rPr lang="zh-CN" altLang="en-US" b="1">
                <a:sym typeface="+mn-ea"/>
              </a:rPr>
              <a:t>月            下发成绩相关通知</a:t>
            </a:r>
            <a:endParaRPr lang="zh-CN" altLang="en-US" b="1">
              <a:sym typeface="+mn-ea"/>
            </a:endParaRPr>
          </a:p>
          <a:p>
            <a:pPr lvl="0" eaLnBrk="0" hangingPunct="0">
              <a:lnSpc>
                <a:spcPct val="150000"/>
              </a:lnSpc>
            </a:pPr>
            <a:r>
              <a:rPr lang="zh-CN" altLang="en-US" b="1">
                <a:sym typeface="+mn-ea"/>
              </a:rPr>
              <a:t>（</a:t>
            </a:r>
            <a:r>
              <a:rPr lang="en-US" altLang="zh-CN" b="1">
                <a:sym typeface="+mn-ea"/>
              </a:rPr>
              <a:t>4</a:t>
            </a:r>
            <a:r>
              <a:rPr lang="zh-CN" altLang="en-US" b="1">
                <a:sym typeface="+mn-ea"/>
              </a:rPr>
              <a:t>）</a:t>
            </a:r>
            <a:r>
              <a:rPr lang="en-US" altLang="zh-CN" b="1">
                <a:sym typeface="+mn-ea"/>
              </a:rPr>
              <a:t>2018</a:t>
            </a:r>
            <a:r>
              <a:rPr lang="zh-CN" altLang="en-US" b="1">
                <a:sym typeface="+mn-ea"/>
              </a:rPr>
              <a:t>年</a:t>
            </a:r>
            <a:r>
              <a:rPr lang="en-US" altLang="zh-CN" b="1">
                <a:sym typeface="+mn-ea"/>
              </a:rPr>
              <a:t>1</a:t>
            </a:r>
            <a:r>
              <a:rPr lang="zh-CN" altLang="en-US" b="1">
                <a:sym typeface="+mn-ea"/>
              </a:rPr>
              <a:t>月               审核材料</a:t>
            </a:r>
            <a:endParaRPr lang="zh-CN" altLang="en-US" b="1">
              <a:sym typeface="+mn-ea"/>
            </a:endParaRPr>
          </a:p>
          <a:p>
            <a:pPr lvl="0" eaLnBrk="0" hangingPunct="0">
              <a:lnSpc>
                <a:spcPct val="150000"/>
              </a:lnSpc>
            </a:pPr>
            <a:r>
              <a:rPr lang="zh-CN" altLang="en-US" b="1">
                <a:sym typeface="+mn-ea"/>
              </a:rPr>
              <a:t>（</a:t>
            </a:r>
            <a:r>
              <a:rPr lang="en-US" altLang="zh-CN" b="1">
                <a:sym typeface="+mn-ea"/>
              </a:rPr>
              <a:t>5</a:t>
            </a:r>
            <a:r>
              <a:rPr lang="zh-CN" altLang="en-US" b="1">
                <a:sym typeface="+mn-ea"/>
              </a:rPr>
              <a:t>）</a:t>
            </a:r>
            <a:r>
              <a:rPr lang="en-US" altLang="zh-CN" b="1">
                <a:sym typeface="+mn-ea"/>
              </a:rPr>
              <a:t>2018</a:t>
            </a:r>
            <a:r>
              <a:rPr lang="zh-CN" altLang="en-US" b="1">
                <a:sym typeface="+mn-ea"/>
              </a:rPr>
              <a:t>年</a:t>
            </a:r>
            <a:r>
              <a:rPr lang="en-US" altLang="zh-CN" b="1">
                <a:sym typeface="+mn-ea"/>
              </a:rPr>
              <a:t>3</a:t>
            </a:r>
            <a:r>
              <a:rPr lang="zh-CN" altLang="en-US" b="1">
                <a:sym typeface="+mn-ea"/>
              </a:rPr>
              <a:t>月                召开院学位评定分委员会议</a:t>
            </a:r>
            <a:endParaRPr lang="zh-CN" altLang="en-US" b="1">
              <a:latin typeface="Times New Roman" panose="02020603050405020304" pitchFamily="18" charset="0"/>
              <a:ea typeface="宋体" panose="02010600030101010101" pitchFamily="2" charset="-122"/>
              <a:sym typeface="+mn-ea"/>
            </a:endParaRPr>
          </a:p>
          <a:p>
            <a:pPr lvl="0" eaLnBrk="0" hangingPunct="0">
              <a:lnSpc>
                <a:spcPct val="150000"/>
              </a:lnSpc>
            </a:pPr>
            <a:endParaRPr lang="zh-CN" altLang="en-US" b="1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9_默认设计模板">
  <a:themeElements>
    <a:clrScheme name="19_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9_默认设计模板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17961" dir="2700000" algn="ctr" rotWithShape="0">
            <a:schemeClr val="tx1">
              <a:gamma/>
              <a:shade val="60000"/>
              <a:invGamma/>
            </a:schemeClr>
          </a:outerShdw>
        </a:effectLst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17961" dir="2700000" algn="ctr" rotWithShape="0">
            <a:schemeClr val="tx1">
              <a:gamma/>
              <a:shade val="60000"/>
              <a:invGamma/>
            </a:schemeClr>
          </a:outerShdw>
        </a:effectLst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19_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28_默认设计模板">
  <a:themeElements>
    <a:clrScheme name="28_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28_默认设计模板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17961" dir="2700000" algn="ctr" rotWithShape="0">
            <a:schemeClr val="tx1">
              <a:gamma/>
              <a:shade val="60000"/>
              <a:invGamma/>
            </a:schemeClr>
          </a:outerShdw>
        </a:effectLst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17961" dir="2700000" algn="ctr" rotWithShape="0">
            <a:schemeClr val="tx1">
              <a:gamma/>
              <a:shade val="60000"/>
              <a:invGamma/>
            </a:schemeClr>
          </a:outerShdw>
        </a:effectLst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28_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29_默认设计模板">
  <a:themeElements>
    <a:clrScheme name="29_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29_默认设计模板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17961" dir="2700000" algn="ctr" rotWithShape="0">
            <a:schemeClr val="tx1">
              <a:gamma/>
              <a:shade val="60000"/>
              <a:invGamma/>
            </a:schemeClr>
          </a:outerShdw>
        </a:effectLst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17961" dir="2700000" algn="ctr" rotWithShape="0">
            <a:schemeClr val="tx1">
              <a:gamma/>
              <a:shade val="60000"/>
              <a:invGamma/>
            </a:schemeClr>
          </a:outerShdw>
        </a:effectLst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29_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31_默认设计模板">
  <a:themeElements>
    <a:clrScheme name="31_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1_默认设计模板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17961" dir="2700000" algn="ctr" rotWithShape="0">
            <a:schemeClr val="tx1">
              <a:gamma/>
              <a:shade val="60000"/>
              <a:invGamma/>
            </a:schemeClr>
          </a:outerShdw>
        </a:effectLst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17961" dir="2700000" algn="ctr" rotWithShape="0">
            <a:schemeClr val="tx1">
              <a:gamma/>
              <a:shade val="60000"/>
              <a:invGamma/>
            </a:schemeClr>
          </a:outerShdw>
        </a:effectLst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31_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32_默认设计模板">
  <a:themeElements>
    <a:clrScheme name="32_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2_默认设计模板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17961" dir="2700000" algn="ctr" rotWithShape="0">
            <a:schemeClr val="tx1">
              <a:gamma/>
              <a:shade val="60000"/>
              <a:invGamma/>
            </a:schemeClr>
          </a:outerShdw>
        </a:effectLst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17961" dir="2700000" algn="ctr" rotWithShape="0">
            <a:schemeClr val="tx1">
              <a:gamma/>
              <a:shade val="60000"/>
              <a:invGamma/>
            </a:schemeClr>
          </a:outerShdw>
        </a:effectLst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32_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34_默认设计模板">
  <a:themeElements>
    <a:clrScheme name="34_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4_默认设计模板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17961" dir="2700000" algn="ctr" rotWithShape="0">
            <a:schemeClr val="tx1">
              <a:gamma/>
              <a:shade val="60000"/>
              <a:invGamma/>
            </a:schemeClr>
          </a:outerShdw>
        </a:effectLst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17961" dir="2700000" algn="ctr" rotWithShape="0">
            <a:schemeClr val="tx1">
              <a:gamma/>
              <a:shade val="60000"/>
              <a:invGamma/>
            </a:schemeClr>
          </a:outerShdw>
        </a:effectLst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34_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35_默认设计模板">
  <a:themeElements>
    <a:clrScheme name="35_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5_默认设计模板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17961" dir="2700000" algn="ctr" rotWithShape="0">
            <a:schemeClr val="tx1">
              <a:gamma/>
              <a:shade val="60000"/>
              <a:invGamma/>
            </a:schemeClr>
          </a:outerShdw>
        </a:effectLst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17961" dir="2700000" algn="ctr" rotWithShape="0">
            <a:schemeClr val="tx1">
              <a:gamma/>
              <a:shade val="60000"/>
              <a:invGamma/>
            </a:schemeClr>
          </a:outerShdw>
        </a:effectLst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35_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36_默认设计模板">
  <a:themeElements>
    <a:clrScheme name="36_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6_默认设计模板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17961" dir="2700000" algn="ctr" rotWithShape="0">
            <a:schemeClr val="tx1">
              <a:gamma/>
              <a:shade val="60000"/>
              <a:invGamma/>
            </a:schemeClr>
          </a:outerShdw>
        </a:effectLst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17961" dir="2700000" algn="ctr" rotWithShape="0">
            <a:schemeClr val="tx1">
              <a:gamma/>
              <a:shade val="60000"/>
              <a:invGamma/>
            </a:schemeClr>
          </a:outerShdw>
        </a:effectLst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36_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37_默认设计模板">
  <a:themeElements>
    <a:clrScheme name="37_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7_默认设计模板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17961" dir="2700000" algn="ctr" rotWithShape="0">
            <a:schemeClr val="tx1">
              <a:gamma/>
              <a:shade val="60000"/>
              <a:invGamma/>
            </a:schemeClr>
          </a:outerShdw>
        </a:effectLst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17961" dir="2700000" algn="ctr" rotWithShape="0">
            <a:schemeClr val="tx1">
              <a:gamma/>
              <a:shade val="60000"/>
              <a:invGamma/>
            </a:schemeClr>
          </a:outerShdw>
        </a:effectLst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37_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38_默认设计模板">
  <a:themeElements>
    <a:clrScheme name="38_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8_默认设计模板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17961" dir="2700000" algn="ctr" rotWithShape="0">
            <a:schemeClr val="tx1">
              <a:gamma/>
              <a:shade val="60000"/>
              <a:invGamma/>
            </a:schemeClr>
          </a:outerShdw>
        </a:effectLst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17961" dir="2700000" algn="ctr" rotWithShape="0">
            <a:schemeClr val="tx1">
              <a:gamma/>
              <a:shade val="60000"/>
              <a:invGamma/>
            </a:schemeClr>
          </a:outerShdw>
        </a:effectLst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38_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9.xml><?xml version="1.0" encoding="utf-8"?>
<a:theme xmlns:a="http://schemas.openxmlformats.org/drawingml/2006/main" name="39_默认设计模板">
  <a:themeElements>
    <a:clrScheme name="39_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9_默认设计模板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17961" dir="2700000" algn="ctr" rotWithShape="0">
            <a:schemeClr val="tx1">
              <a:gamma/>
              <a:shade val="60000"/>
              <a:invGamma/>
            </a:schemeClr>
          </a:outerShdw>
        </a:effectLst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17961" dir="2700000" algn="ctr" rotWithShape="0">
            <a:schemeClr val="tx1">
              <a:gamma/>
              <a:shade val="60000"/>
              <a:invGamma/>
            </a:schemeClr>
          </a:outerShdw>
        </a:effectLst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39_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0_默认设计模板">
  <a:themeElements>
    <a:clrScheme name="30_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0_默认设计模板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17961" dir="2700000" algn="ctr" rotWithShape="0">
            <a:schemeClr val="tx1">
              <a:gamma/>
              <a:shade val="60000"/>
              <a:invGamma/>
            </a:schemeClr>
          </a:outerShdw>
        </a:effectLst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17961" dir="2700000" algn="ctr" rotWithShape="0">
            <a:schemeClr val="tx1">
              <a:gamma/>
              <a:shade val="60000"/>
              <a:invGamma/>
            </a:schemeClr>
          </a:outerShdw>
        </a:effectLst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30_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0.xml><?xml version="1.0" encoding="utf-8"?>
<a:theme xmlns:a="http://schemas.openxmlformats.org/drawingml/2006/main" name="40_默认设计模板">
  <a:themeElements>
    <a:clrScheme name="40_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40_默认设计模板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17961" dir="2700000" algn="ctr" rotWithShape="0">
            <a:schemeClr val="tx1">
              <a:gamma/>
              <a:shade val="60000"/>
              <a:invGamma/>
            </a:schemeClr>
          </a:outerShdw>
        </a:effectLst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17961" dir="2700000" algn="ctr" rotWithShape="0">
            <a:schemeClr val="tx1">
              <a:gamma/>
              <a:shade val="60000"/>
              <a:invGamma/>
            </a:schemeClr>
          </a:outerShdw>
        </a:effectLst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40_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1.xml><?xml version="1.0" encoding="utf-8"?>
<a:theme xmlns:a="http://schemas.openxmlformats.org/drawingml/2006/main" name="41_默认设计模板">
  <a:themeElements>
    <a:clrScheme name="41_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41_默认设计模板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17961" dir="2700000" algn="ctr" rotWithShape="0">
            <a:schemeClr val="tx1">
              <a:gamma/>
              <a:shade val="60000"/>
              <a:invGamma/>
            </a:schemeClr>
          </a:outerShdw>
        </a:effectLst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17961" dir="2700000" algn="ctr" rotWithShape="0">
            <a:schemeClr val="tx1">
              <a:gamma/>
              <a:shade val="60000"/>
              <a:invGamma/>
            </a:schemeClr>
          </a:outerShdw>
        </a:effectLst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41_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2.xml><?xml version="1.0" encoding="utf-8"?>
<a:theme xmlns:a="http://schemas.openxmlformats.org/drawingml/2006/main" name="42_默认设计模板">
  <a:themeElements>
    <a:clrScheme name="42_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42_默认设计模板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17961" dir="2700000" algn="ctr" rotWithShape="0">
            <a:schemeClr val="tx1">
              <a:gamma/>
              <a:shade val="60000"/>
              <a:invGamma/>
            </a:schemeClr>
          </a:outerShdw>
        </a:effectLst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17961" dir="2700000" algn="ctr" rotWithShape="0">
            <a:schemeClr val="tx1">
              <a:gamma/>
              <a:shade val="60000"/>
              <a:invGamma/>
            </a:schemeClr>
          </a:outerShdw>
        </a:effectLst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42_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0_默认设计模板">
  <a:themeElements>
    <a:clrScheme name="20_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20_默认设计模板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17961" dir="2700000" algn="ctr" rotWithShape="0">
            <a:schemeClr val="tx1">
              <a:gamma/>
              <a:shade val="60000"/>
              <a:invGamma/>
            </a:schemeClr>
          </a:outerShdw>
        </a:effectLst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17961" dir="2700000" algn="ctr" rotWithShape="0">
            <a:schemeClr val="tx1">
              <a:gamma/>
              <a:shade val="60000"/>
              <a:invGamma/>
            </a:schemeClr>
          </a:outerShdw>
        </a:effectLst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20_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2_默认设计模板">
  <a:themeElements>
    <a:clrScheme name="22_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22_默认设计模板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17961" dir="2700000" algn="ctr" rotWithShape="0">
            <a:schemeClr val="tx1">
              <a:gamma/>
              <a:shade val="60000"/>
              <a:invGamma/>
            </a:schemeClr>
          </a:outerShdw>
        </a:effectLst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17961" dir="2700000" algn="ctr" rotWithShape="0">
            <a:schemeClr val="tx1">
              <a:gamma/>
              <a:shade val="60000"/>
              <a:invGamma/>
            </a:schemeClr>
          </a:outerShdw>
        </a:effectLst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22_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23_默认设计模板">
  <a:themeElements>
    <a:clrScheme name="23_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23_默认设计模板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17961" dir="2700000" algn="ctr" rotWithShape="0">
            <a:schemeClr val="tx1">
              <a:gamma/>
              <a:shade val="60000"/>
              <a:invGamma/>
            </a:schemeClr>
          </a:outerShdw>
        </a:effectLst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17961" dir="2700000" algn="ctr" rotWithShape="0">
            <a:schemeClr val="tx1">
              <a:gamma/>
              <a:shade val="60000"/>
              <a:invGamma/>
            </a:schemeClr>
          </a:outerShdw>
        </a:effectLst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23_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24_默认设计模板">
  <a:themeElements>
    <a:clrScheme name="24_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24_默认设计模板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17961" dir="2700000" algn="ctr" rotWithShape="0">
            <a:schemeClr val="tx1">
              <a:gamma/>
              <a:shade val="60000"/>
              <a:invGamma/>
            </a:schemeClr>
          </a:outerShdw>
        </a:effectLst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17961" dir="2700000" algn="ctr" rotWithShape="0">
            <a:schemeClr val="tx1">
              <a:gamma/>
              <a:shade val="60000"/>
              <a:invGamma/>
            </a:schemeClr>
          </a:outerShdw>
        </a:effectLst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24_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25_默认设计模板">
  <a:themeElements>
    <a:clrScheme name="25_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25_默认设计模板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17961" dir="2700000" algn="ctr" rotWithShape="0">
            <a:schemeClr val="tx1">
              <a:gamma/>
              <a:shade val="60000"/>
              <a:invGamma/>
            </a:schemeClr>
          </a:outerShdw>
        </a:effectLst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17961" dir="2700000" algn="ctr" rotWithShape="0">
            <a:schemeClr val="tx1">
              <a:gamma/>
              <a:shade val="60000"/>
              <a:invGamma/>
            </a:schemeClr>
          </a:outerShdw>
        </a:effectLst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25_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26_默认设计模板">
  <a:themeElements>
    <a:clrScheme name="26_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26_默认设计模板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17961" dir="2700000" algn="ctr" rotWithShape="0">
            <a:schemeClr val="tx1">
              <a:gamma/>
              <a:shade val="60000"/>
              <a:invGamma/>
            </a:schemeClr>
          </a:outerShdw>
        </a:effectLst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17961" dir="2700000" algn="ctr" rotWithShape="0">
            <a:schemeClr val="tx1">
              <a:gamma/>
              <a:shade val="60000"/>
              <a:invGamma/>
            </a:schemeClr>
          </a:outerShdw>
        </a:effectLst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26_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27_默认设计模板">
  <a:themeElements>
    <a:clrScheme name="27_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27_默认设计模板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17961" dir="2700000" algn="ctr" rotWithShape="0">
            <a:schemeClr val="tx1">
              <a:gamma/>
              <a:shade val="60000"/>
              <a:invGamma/>
            </a:schemeClr>
          </a:outerShdw>
        </a:effectLst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17961" dir="2700000" algn="ctr" rotWithShape="0">
            <a:schemeClr val="tx1">
              <a:gamma/>
              <a:shade val="60000"/>
              <a:invGamma/>
            </a:schemeClr>
          </a:outerShdw>
        </a:effectLst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27_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833</Words>
  <Application>WPS 演示</Application>
  <PresentationFormat>在屏幕上显示</PresentationFormat>
  <Paragraphs>121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22</vt:i4>
      </vt:variant>
      <vt:variant>
        <vt:lpstr>幻灯片标题</vt:lpstr>
      </vt:variant>
      <vt:variant>
        <vt:i4>11</vt:i4>
      </vt:variant>
    </vt:vector>
  </HeadingPairs>
  <TitlesOfParts>
    <vt:vector size="40" baseType="lpstr">
      <vt:lpstr>Arial</vt:lpstr>
      <vt:lpstr>宋体</vt:lpstr>
      <vt:lpstr>Wingdings</vt:lpstr>
      <vt:lpstr>Times New Roman</vt:lpstr>
      <vt:lpstr>楷体</vt:lpstr>
      <vt:lpstr>华文楷体</vt:lpstr>
      <vt:lpstr>Arial Unicode MS</vt:lpstr>
      <vt:lpstr>19_默认设计模板</vt:lpstr>
      <vt:lpstr>30_默认设计模板</vt:lpstr>
      <vt:lpstr>20_默认设计模板</vt:lpstr>
      <vt:lpstr>22_默认设计模板</vt:lpstr>
      <vt:lpstr>23_默认设计模板</vt:lpstr>
      <vt:lpstr>24_默认设计模板</vt:lpstr>
      <vt:lpstr>25_默认设计模板</vt:lpstr>
      <vt:lpstr>26_默认设计模板</vt:lpstr>
      <vt:lpstr>27_默认设计模板</vt:lpstr>
      <vt:lpstr>28_默认设计模板</vt:lpstr>
      <vt:lpstr>29_默认设计模板</vt:lpstr>
      <vt:lpstr>31_默认设计模板</vt:lpstr>
      <vt:lpstr>32_默认设计模板</vt:lpstr>
      <vt:lpstr>34_默认设计模板</vt:lpstr>
      <vt:lpstr>35_默认设计模板</vt:lpstr>
      <vt:lpstr>36_默认设计模板</vt:lpstr>
      <vt:lpstr>37_默认设计模板</vt:lpstr>
      <vt:lpstr>38_默认设计模板</vt:lpstr>
      <vt:lpstr>39_默认设计模板</vt:lpstr>
      <vt:lpstr>40_默认设计模板</vt:lpstr>
      <vt:lpstr>41_默认设计模板</vt:lpstr>
      <vt:lpstr>42_默认设计模板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zzu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没有幻灯片标题</dc:title>
  <dc:creator>zyt</dc:creator>
  <cp:lastModifiedBy>Administrator</cp:lastModifiedBy>
  <cp:revision>1335</cp:revision>
  <dcterms:created xsi:type="dcterms:W3CDTF">2001-02-24T18:02:00Z</dcterms:created>
  <dcterms:modified xsi:type="dcterms:W3CDTF">2017-09-25T03:59:59Z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2052-10.1.0.6748</vt:lpwstr>
  </property>
</Properties>
</file>